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93" r:id="rId3"/>
    <p:sldId id="370" r:id="rId4"/>
    <p:sldId id="292" r:id="rId5"/>
    <p:sldId id="295" r:id="rId6"/>
    <p:sldId id="467" r:id="rId7"/>
    <p:sldId id="468" r:id="rId8"/>
    <p:sldId id="469" r:id="rId9"/>
    <p:sldId id="470" r:id="rId10"/>
    <p:sldId id="471" r:id="rId11"/>
    <p:sldId id="472" r:id="rId12"/>
    <p:sldId id="474" r:id="rId13"/>
    <p:sldId id="473" r:id="rId14"/>
    <p:sldId id="475" r:id="rId15"/>
    <p:sldId id="476" r:id="rId16"/>
    <p:sldId id="427" r:id="rId17"/>
    <p:sldId id="479" r:id="rId18"/>
    <p:sldId id="480" r:id="rId19"/>
    <p:sldId id="481" r:id="rId20"/>
    <p:sldId id="482" r:id="rId21"/>
    <p:sldId id="477" r:id="rId22"/>
    <p:sldId id="483" r:id="rId23"/>
    <p:sldId id="484" r:id="rId24"/>
    <p:sldId id="485" r:id="rId25"/>
    <p:sldId id="486" r:id="rId26"/>
    <p:sldId id="478" r:id="rId27"/>
    <p:sldId id="487" r:id="rId28"/>
    <p:sldId id="488" r:id="rId29"/>
    <p:sldId id="491" r:id="rId30"/>
    <p:sldId id="489" r:id="rId31"/>
    <p:sldId id="490" r:id="rId32"/>
    <p:sldId id="419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384" r:id="rId41"/>
    <p:sldId id="499" r:id="rId42"/>
    <p:sldId id="501" r:id="rId43"/>
    <p:sldId id="502" r:id="rId44"/>
    <p:sldId id="504" r:id="rId45"/>
    <p:sldId id="505" r:id="rId46"/>
    <p:sldId id="506" r:id="rId47"/>
    <p:sldId id="26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15060"/>
    <a:srgbClr val="015767"/>
    <a:srgbClr val="014857"/>
    <a:srgbClr val="014A59"/>
    <a:srgbClr val="015667"/>
    <a:srgbClr val="FFFF99"/>
    <a:srgbClr val="014F5E"/>
    <a:srgbClr val="BA0105"/>
    <a:srgbClr val="C9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08" autoAdjust="0"/>
  </p:normalViewPr>
  <p:slideViewPr>
    <p:cSldViewPr snapToGrid="0">
      <p:cViewPr varScale="1">
        <p:scale>
          <a:sx n="100" d="100"/>
          <a:sy n="100" d="100"/>
        </p:scale>
        <p:origin x="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A11FA-BB5C-45AE-9768-67DF8F4E57FC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1B099-34D4-416E-BA2F-8835A01C80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45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应用开发，屬於專業拓展課程，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學時，講課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學時。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从入门到精通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　者：明日科技 編著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出版社：清华大學出版社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8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00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7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53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35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45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213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16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76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陶志行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21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363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525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17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75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80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400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362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05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4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数组的使用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章节大纲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6.1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数组的定义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声明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6.2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数组的赋值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6.3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数组元素的访问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6.4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数组元素的遍历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轮询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6.5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数组数据类型的内存结构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6.6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数组知识点总结</a:t>
            </a:r>
          </a:p>
          <a:p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6.7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数组应用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47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733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883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54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82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1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TestTwo_00{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static void main(String[] </a:t>
            </a:r>
            <a:r>
              <a:rPr lang="en-US" altLang="zh-CN" sz="1200" b="0" dirty="0" err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byte x; 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x = 1; 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latinLnBrk="0" hangingPunct="0"/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 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代码编译执行，计算机底层内存架构和运作原理为何？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x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是什么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存在哪儿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2. 1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是什么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存在哪儿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pPr latinLnBrk="0" hangingPunct="0"/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=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是什么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做了什么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4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83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828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53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12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938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3403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80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75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22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56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0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90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B099-34D4-416E-BA2F-8835A01C80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9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2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CD7B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09550" y="234950"/>
            <a:ext cx="11772900" cy="6388100"/>
          </a:xfrm>
          <a:prstGeom prst="roundRect">
            <a:avLst>
              <a:gd name="adj" fmla="val 4142"/>
            </a:avLst>
          </a:prstGeom>
          <a:gradFill flip="none" rotWithShape="1">
            <a:gsLst>
              <a:gs pos="0">
                <a:srgbClr val="015869"/>
              </a:gs>
              <a:gs pos="100000">
                <a:srgbClr val="00232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09550" y="6413500"/>
            <a:ext cx="11772900" cy="2444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547350" y="6076950"/>
            <a:ext cx="895350" cy="336550"/>
            <a:chOff x="10547350" y="6076950"/>
            <a:chExt cx="895350" cy="336550"/>
          </a:xfrm>
        </p:grpSpPr>
        <p:sp>
          <p:nvSpPr>
            <p:cNvPr id="11" name="직사각형 10"/>
            <p:cNvSpPr/>
            <p:nvPr/>
          </p:nvSpPr>
          <p:spPr>
            <a:xfrm>
              <a:off x="10547350" y="6191251"/>
              <a:ext cx="895350" cy="222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47350" y="6076950"/>
              <a:ext cx="895350" cy="244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9249" y="6177525"/>
            <a:ext cx="379876" cy="37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339499" y="6164499"/>
            <a:ext cx="379876" cy="379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788140" y="6192521"/>
            <a:ext cx="323831" cy="3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microsoft.com/office/2007/relationships/hdphoto" Target="../media/hdphoto22.wdp"/><Relationship Id="rId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4.wdp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2F546B"/>
          </a:fgClr>
          <a:bgClr>
            <a:srgbClr val="345E7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13214" y="4598455"/>
            <a:ext cx="9422576" cy="193987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59565" y="4695448"/>
            <a:ext cx="276225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13214" y="4698000"/>
            <a:ext cx="277200" cy="216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11862" y="4287280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51196" y="4038823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자유형 1"/>
          <p:cNvSpPr/>
          <p:nvPr/>
        </p:nvSpPr>
        <p:spPr>
          <a:xfrm>
            <a:off x="4324276" y="846000"/>
            <a:ext cx="5201714" cy="3757072"/>
          </a:xfrm>
          <a:custGeom>
            <a:avLst/>
            <a:gdLst>
              <a:gd name="connsiteX0" fmla="*/ 0 w 5890054"/>
              <a:gd name="connsiteY0" fmla="*/ 1491049 h 3369276"/>
              <a:gd name="connsiteX1" fmla="*/ 650789 w 5890054"/>
              <a:gd name="connsiteY1" fmla="*/ 832022 h 3369276"/>
              <a:gd name="connsiteX2" fmla="*/ 3838833 w 5890054"/>
              <a:gd name="connsiteY2" fmla="*/ 0 h 3369276"/>
              <a:gd name="connsiteX3" fmla="*/ 5890054 w 5890054"/>
              <a:gd name="connsiteY3" fmla="*/ 518984 h 3369276"/>
              <a:gd name="connsiteX4" fmla="*/ 5156887 w 5890054"/>
              <a:gd name="connsiteY4" fmla="*/ 2767914 h 3369276"/>
              <a:gd name="connsiteX5" fmla="*/ 4085968 w 5890054"/>
              <a:gd name="connsiteY5" fmla="*/ 3361038 h 3369276"/>
              <a:gd name="connsiteX6" fmla="*/ 222422 w 5890054"/>
              <a:gd name="connsiteY6" fmla="*/ 3369276 h 3369276"/>
              <a:gd name="connsiteX7" fmla="*/ 0 w 5890054"/>
              <a:gd name="connsiteY7" fmla="*/ 1491049 h 3369276"/>
              <a:gd name="connsiteX0" fmla="*/ 0 w 5216954"/>
              <a:gd name="connsiteY0" fmla="*/ 1491049 h 3369276"/>
              <a:gd name="connsiteX1" fmla="*/ 650789 w 5216954"/>
              <a:gd name="connsiteY1" fmla="*/ 832022 h 3369276"/>
              <a:gd name="connsiteX2" fmla="*/ 3838833 w 5216954"/>
              <a:gd name="connsiteY2" fmla="*/ 0 h 3369276"/>
              <a:gd name="connsiteX3" fmla="*/ 5216954 w 5216954"/>
              <a:gd name="connsiteY3" fmla="*/ 442784 h 3369276"/>
              <a:gd name="connsiteX4" fmla="*/ 5156887 w 5216954"/>
              <a:gd name="connsiteY4" fmla="*/ 2767914 h 3369276"/>
              <a:gd name="connsiteX5" fmla="*/ 4085968 w 5216954"/>
              <a:gd name="connsiteY5" fmla="*/ 3361038 h 3369276"/>
              <a:gd name="connsiteX6" fmla="*/ 222422 w 5216954"/>
              <a:gd name="connsiteY6" fmla="*/ 3369276 h 3369276"/>
              <a:gd name="connsiteX7" fmla="*/ 0 w 5216954"/>
              <a:gd name="connsiteY7" fmla="*/ 1491049 h 3369276"/>
              <a:gd name="connsiteX0" fmla="*/ 0 w 5201714"/>
              <a:gd name="connsiteY0" fmla="*/ 1878845 h 3757072"/>
              <a:gd name="connsiteX1" fmla="*/ 650789 w 5201714"/>
              <a:gd name="connsiteY1" fmla="*/ 1219818 h 3757072"/>
              <a:gd name="connsiteX2" fmla="*/ 3838833 w 5201714"/>
              <a:gd name="connsiteY2" fmla="*/ 387796 h 3757072"/>
              <a:gd name="connsiteX3" fmla="*/ 5201714 w 5201714"/>
              <a:gd name="connsiteY3" fmla="*/ 0 h 3757072"/>
              <a:gd name="connsiteX4" fmla="*/ 5156887 w 5201714"/>
              <a:gd name="connsiteY4" fmla="*/ 3155710 h 3757072"/>
              <a:gd name="connsiteX5" fmla="*/ 4085968 w 5201714"/>
              <a:gd name="connsiteY5" fmla="*/ 3748834 h 3757072"/>
              <a:gd name="connsiteX6" fmla="*/ 222422 w 5201714"/>
              <a:gd name="connsiteY6" fmla="*/ 3757072 h 3757072"/>
              <a:gd name="connsiteX7" fmla="*/ 0 w 5201714"/>
              <a:gd name="connsiteY7" fmla="*/ 1878845 h 37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1714" h="3757072">
                <a:moveTo>
                  <a:pt x="0" y="1878845"/>
                </a:moveTo>
                <a:lnTo>
                  <a:pt x="650789" y="1219818"/>
                </a:lnTo>
                <a:lnTo>
                  <a:pt x="3838833" y="387796"/>
                </a:lnTo>
                <a:lnTo>
                  <a:pt x="5201714" y="0"/>
                </a:lnTo>
                <a:lnTo>
                  <a:pt x="5156887" y="3155710"/>
                </a:lnTo>
                <a:lnTo>
                  <a:pt x="4085968" y="3748834"/>
                </a:lnTo>
                <a:lnTo>
                  <a:pt x="222422" y="3757072"/>
                </a:lnTo>
                <a:lnTo>
                  <a:pt x="0" y="187884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1000">
                <a:srgbClr val="345E77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H="1">
            <a:off x="3070941" y="1684982"/>
            <a:ext cx="1933575" cy="2349660"/>
            <a:chOff x="7131311" y="-1"/>
            <a:chExt cx="3386143" cy="411480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8823757" y="3913192"/>
              <a:ext cx="1693697" cy="201613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/>
          </p:nvSpPr>
          <p:spPr bwMode="auto">
            <a:xfrm>
              <a:off x="9569715" y="2135190"/>
              <a:ext cx="765176" cy="1778003"/>
            </a:xfrm>
            <a:custGeom>
              <a:avLst/>
              <a:gdLst>
                <a:gd name="T0" fmla="*/ 1446 w 1446"/>
                <a:gd name="T1" fmla="*/ 46 h 3361"/>
                <a:gd name="T2" fmla="*/ 1270 w 1446"/>
                <a:gd name="T3" fmla="*/ 3361 h 3361"/>
                <a:gd name="T4" fmla="*/ 874 w 1446"/>
                <a:gd name="T5" fmla="*/ 3361 h 3361"/>
                <a:gd name="T6" fmla="*/ 1224 w 1446"/>
                <a:gd name="T7" fmla="*/ 195 h 3361"/>
                <a:gd name="T8" fmla="*/ 1256 w 1446"/>
                <a:gd name="T9" fmla="*/ 185 h 3361"/>
                <a:gd name="T10" fmla="*/ 1317 w 1446"/>
                <a:gd name="T11" fmla="*/ 156 h 3361"/>
                <a:gd name="T12" fmla="*/ 1374 w 1446"/>
                <a:gd name="T13" fmla="*/ 118 h 3361"/>
                <a:gd name="T14" fmla="*/ 1423 w 1446"/>
                <a:gd name="T15" fmla="*/ 72 h 3361"/>
                <a:gd name="T16" fmla="*/ 1446 w 1446"/>
                <a:gd name="T17" fmla="*/ 46 h 3361"/>
                <a:gd name="T18" fmla="*/ 0 w 1446"/>
                <a:gd name="T19" fmla="*/ 3361 h 3361"/>
                <a:gd name="T20" fmla="*/ 394 w 1446"/>
                <a:gd name="T21" fmla="*/ 3361 h 3361"/>
                <a:gd name="T22" fmla="*/ 901 w 1446"/>
                <a:gd name="T23" fmla="*/ 166 h 3361"/>
                <a:gd name="T24" fmla="*/ 874 w 1446"/>
                <a:gd name="T25" fmla="*/ 152 h 3361"/>
                <a:gd name="T26" fmla="*/ 824 w 1446"/>
                <a:gd name="T27" fmla="*/ 116 h 3361"/>
                <a:gd name="T28" fmla="*/ 779 w 1446"/>
                <a:gd name="T29" fmla="*/ 74 h 3361"/>
                <a:gd name="T30" fmla="*/ 739 w 1446"/>
                <a:gd name="T31" fmla="*/ 26 h 3361"/>
                <a:gd name="T32" fmla="*/ 721 w 1446"/>
                <a:gd name="T33" fmla="*/ 0 h 3361"/>
                <a:gd name="T34" fmla="*/ 0 w 1446"/>
                <a:gd name="T35" fmla="*/ 3361 h 3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6" h="3361">
                  <a:moveTo>
                    <a:pt x="1446" y="46"/>
                  </a:moveTo>
                  <a:lnTo>
                    <a:pt x="1270" y="3361"/>
                  </a:lnTo>
                  <a:lnTo>
                    <a:pt x="874" y="3361"/>
                  </a:lnTo>
                  <a:lnTo>
                    <a:pt x="1224" y="195"/>
                  </a:lnTo>
                  <a:lnTo>
                    <a:pt x="1256" y="185"/>
                  </a:lnTo>
                  <a:lnTo>
                    <a:pt x="1317" y="156"/>
                  </a:lnTo>
                  <a:lnTo>
                    <a:pt x="1374" y="118"/>
                  </a:lnTo>
                  <a:lnTo>
                    <a:pt x="1423" y="72"/>
                  </a:lnTo>
                  <a:lnTo>
                    <a:pt x="1446" y="46"/>
                  </a:lnTo>
                  <a:close/>
                  <a:moveTo>
                    <a:pt x="0" y="3361"/>
                  </a:moveTo>
                  <a:lnTo>
                    <a:pt x="394" y="3361"/>
                  </a:lnTo>
                  <a:lnTo>
                    <a:pt x="901" y="166"/>
                  </a:lnTo>
                  <a:lnTo>
                    <a:pt x="874" y="152"/>
                  </a:lnTo>
                  <a:lnTo>
                    <a:pt x="824" y="116"/>
                  </a:lnTo>
                  <a:lnTo>
                    <a:pt x="779" y="74"/>
                  </a:lnTo>
                  <a:lnTo>
                    <a:pt x="739" y="26"/>
                  </a:lnTo>
                  <a:lnTo>
                    <a:pt x="721" y="0"/>
                  </a:lnTo>
                  <a:lnTo>
                    <a:pt x="0" y="336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7886961" y="-1"/>
              <a:ext cx="1087439" cy="1087440"/>
            </a:xfrm>
            <a:custGeom>
              <a:avLst/>
              <a:gdLst>
                <a:gd name="T0" fmla="*/ 0 w 2055"/>
                <a:gd name="T1" fmla="*/ 935 h 2055"/>
                <a:gd name="T2" fmla="*/ 794 w 2055"/>
                <a:gd name="T3" fmla="*/ 144 h 2055"/>
                <a:gd name="T4" fmla="*/ 832 w 2055"/>
                <a:gd name="T5" fmla="*/ 110 h 2055"/>
                <a:gd name="T6" fmla="*/ 916 w 2055"/>
                <a:gd name="T7" fmla="*/ 55 h 2055"/>
                <a:gd name="T8" fmla="*/ 1007 w 2055"/>
                <a:gd name="T9" fmla="*/ 19 h 2055"/>
                <a:gd name="T10" fmla="*/ 1102 w 2055"/>
                <a:gd name="T11" fmla="*/ 0 h 2055"/>
                <a:gd name="T12" fmla="*/ 1198 w 2055"/>
                <a:gd name="T13" fmla="*/ 0 h 2055"/>
                <a:gd name="T14" fmla="*/ 1293 w 2055"/>
                <a:gd name="T15" fmla="*/ 19 h 2055"/>
                <a:gd name="T16" fmla="*/ 1384 w 2055"/>
                <a:gd name="T17" fmla="*/ 56 h 2055"/>
                <a:gd name="T18" fmla="*/ 1467 w 2055"/>
                <a:gd name="T19" fmla="*/ 111 h 2055"/>
                <a:gd name="T20" fmla="*/ 1505 w 2055"/>
                <a:gd name="T21" fmla="*/ 147 h 2055"/>
                <a:gd name="T22" fmla="*/ 1909 w 2055"/>
                <a:gd name="T23" fmla="*/ 554 h 2055"/>
                <a:gd name="T24" fmla="*/ 1945 w 2055"/>
                <a:gd name="T25" fmla="*/ 592 h 2055"/>
                <a:gd name="T26" fmla="*/ 2000 w 2055"/>
                <a:gd name="T27" fmla="*/ 675 h 2055"/>
                <a:gd name="T28" fmla="*/ 2036 w 2055"/>
                <a:gd name="T29" fmla="*/ 766 h 2055"/>
                <a:gd name="T30" fmla="*/ 2055 w 2055"/>
                <a:gd name="T31" fmla="*/ 861 h 2055"/>
                <a:gd name="T32" fmla="*/ 2053 w 2055"/>
                <a:gd name="T33" fmla="*/ 958 h 2055"/>
                <a:gd name="T34" fmla="*/ 2035 w 2055"/>
                <a:gd name="T35" fmla="*/ 1054 h 2055"/>
                <a:gd name="T36" fmla="*/ 1999 w 2055"/>
                <a:gd name="T37" fmla="*/ 1143 h 2055"/>
                <a:gd name="T38" fmla="*/ 1943 w 2055"/>
                <a:gd name="T39" fmla="*/ 1227 h 2055"/>
                <a:gd name="T40" fmla="*/ 1908 w 2055"/>
                <a:gd name="T41" fmla="*/ 1264 h 2055"/>
                <a:gd name="T42" fmla="*/ 1113 w 2055"/>
                <a:gd name="T43" fmla="*/ 2055 h 2055"/>
                <a:gd name="T44" fmla="*/ 0 w 2055"/>
                <a:gd name="T45" fmla="*/ 935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55" h="2055">
                  <a:moveTo>
                    <a:pt x="0" y="935"/>
                  </a:moveTo>
                  <a:lnTo>
                    <a:pt x="794" y="144"/>
                  </a:lnTo>
                  <a:lnTo>
                    <a:pt x="832" y="110"/>
                  </a:lnTo>
                  <a:lnTo>
                    <a:pt x="916" y="55"/>
                  </a:lnTo>
                  <a:lnTo>
                    <a:pt x="1007" y="19"/>
                  </a:lnTo>
                  <a:lnTo>
                    <a:pt x="1102" y="0"/>
                  </a:lnTo>
                  <a:lnTo>
                    <a:pt x="1198" y="0"/>
                  </a:lnTo>
                  <a:lnTo>
                    <a:pt x="1293" y="19"/>
                  </a:lnTo>
                  <a:lnTo>
                    <a:pt x="1384" y="56"/>
                  </a:lnTo>
                  <a:lnTo>
                    <a:pt x="1467" y="111"/>
                  </a:lnTo>
                  <a:lnTo>
                    <a:pt x="1505" y="147"/>
                  </a:lnTo>
                  <a:lnTo>
                    <a:pt x="1909" y="554"/>
                  </a:lnTo>
                  <a:lnTo>
                    <a:pt x="1945" y="592"/>
                  </a:lnTo>
                  <a:lnTo>
                    <a:pt x="2000" y="675"/>
                  </a:lnTo>
                  <a:lnTo>
                    <a:pt x="2036" y="766"/>
                  </a:lnTo>
                  <a:lnTo>
                    <a:pt x="2055" y="861"/>
                  </a:lnTo>
                  <a:lnTo>
                    <a:pt x="2053" y="958"/>
                  </a:lnTo>
                  <a:lnTo>
                    <a:pt x="2035" y="1054"/>
                  </a:lnTo>
                  <a:lnTo>
                    <a:pt x="1999" y="1143"/>
                  </a:lnTo>
                  <a:lnTo>
                    <a:pt x="1943" y="1227"/>
                  </a:lnTo>
                  <a:lnTo>
                    <a:pt x="1908" y="1264"/>
                  </a:lnTo>
                  <a:lnTo>
                    <a:pt x="1113" y="2055"/>
                  </a:lnTo>
                  <a:lnTo>
                    <a:pt x="0" y="935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66262" y="665164"/>
              <a:ext cx="927101" cy="938215"/>
            </a:xfrm>
            <a:custGeom>
              <a:avLst/>
              <a:gdLst>
                <a:gd name="T0" fmla="*/ 190 w 1751"/>
                <a:gd name="T1" fmla="*/ 1526 h 1774"/>
                <a:gd name="T2" fmla="*/ 101 w 1751"/>
                <a:gd name="T3" fmla="*/ 1404 h 1774"/>
                <a:gd name="T4" fmla="*/ 39 w 1751"/>
                <a:gd name="T5" fmla="*/ 1269 h 1774"/>
                <a:gd name="T6" fmla="*/ 6 w 1751"/>
                <a:gd name="T7" fmla="*/ 1126 h 1774"/>
                <a:gd name="T8" fmla="*/ 2 w 1751"/>
                <a:gd name="T9" fmla="*/ 979 h 1774"/>
                <a:gd name="T10" fmla="*/ 25 w 1751"/>
                <a:gd name="T11" fmla="*/ 834 h 1774"/>
                <a:gd name="T12" fmla="*/ 75 w 1751"/>
                <a:gd name="T13" fmla="*/ 693 h 1774"/>
                <a:gd name="T14" fmla="*/ 154 w 1751"/>
                <a:gd name="T15" fmla="*/ 563 h 1774"/>
                <a:gd name="T16" fmla="*/ 232 w 1751"/>
                <a:gd name="T17" fmla="*/ 474 h 1774"/>
                <a:gd name="T18" fmla="*/ 355 w 1751"/>
                <a:gd name="T19" fmla="*/ 373 h 1774"/>
                <a:gd name="T20" fmla="*/ 539 w 1751"/>
                <a:gd name="T21" fmla="*/ 284 h 1774"/>
                <a:gd name="T22" fmla="*/ 735 w 1751"/>
                <a:gd name="T23" fmla="*/ 246 h 1774"/>
                <a:gd name="T24" fmla="*/ 932 w 1751"/>
                <a:gd name="T25" fmla="*/ 259 h 1774"/>
                <a:gd name="T26" fmla="*/ 1231 w 1751"/>
                <a:gd name="T27" fmla="*/ 22 h 1774"/>
                <a:gd name="T28" fmla="*/ 1272 w 1751"/>
                <a:gd name="T29" fmla="*/ 0 h 1774"/>
                <a:gd name="T30" fmla="*/ 1328 w 1751"/>
                <a:gd name="T31" fmla="*/ 10 h 1774"/>
                <a:gd name="T32" fmla="*/ 1730 w 1751"/>
                <a:gd name="T33" fmla="*/ 413 h 1774"/>
                <a:gd name="T34" fmla="*/ 1751 w 1751"/>
                <a:gd name="T35" fmla="*/ 454 h 1774"/>
                <a:gd name="T36" fmla="*/ 1740 w 1751"/>
                <a:gd name="T37" fmla="*/ 510 h 1774"/>
                <a:gd name="T38" fmla="*/ 1492 w 1751"/>
                <a:gd name="T39" fmla="*/ 756 h 1774"/>
                <a:gd name="T40" fmla="*/ 1527 w 1751"/>
                <a:gd name="T41" fmla="*/ 910 h 1774"/>
                <a:gd name="T42" fmla="*/ 1521 w 1751"/>
                <a:gd name="T43" fmla="*/ 1119 h 1774"/>
                <a:gd name="T44" fmla="*/ 1458 w 1751"/>
                <a:gd name="T45" fmla="*/ 1322 h 1774"/>
                <a:gd name="T46" fmla="*/ 1338 w 1751"/>
                <a:gd name="T47" fmla="*/ 1505 h 1774"/>
                <a:gd name="T48" fmla="*/ 1270 w 1751"/>
                <a:gd name="T49" fmla="*/ 1574 h 1774"/>
                <a:gd name="T50" fmla="*/ 1145 w 1751"/>
                <a:gd name="T51" fmla="*/ 1666 h 1774"/>
                <a:gd name="T52" fmla="*/ 1008 w 1751"/>
                <a:gd name="T53" fmla="*/ 1729 h 1774"/>
                <a:gd name="T54" fmla="*/ 864 w 1751"/>
                <a:gd name="T55" fmla="*/ 1765 h 1774"/>
                <a:gd name="T56" fmla="*/ 717 w 1751"/>
                <a:gd name="T57" fmla="*/ 1774 h 1774"/>
                <a:gd name="T58" fmla="*/ 573 w 1751"/>
                <a:gd name="T59" fmla="*/ 1754 h 1774"/>
                <a:gd name="T60" fmla="*/ 434 w 1751"/>
                <a:gd name="T61" fmla="*/ 1706 h 1774"/>
                <a:gd name="T62" fmla="*/ 304 w 1751"/>
                <a:gd name="T63" fmla="*/ 1630 h 1774"/>
                <a:gd name="T64" fmla="*/ 218 w 1751"/>
                <a:gd name="T65" fmla="*/ 155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1" h="1774">
                  <a:moveTo>
                    <a:pt x="218" y="1555"/>
                  </a:moveTo>
                  <a:lnTo>
                    <a:pt x="190" y="1526"/>
                  </a:lnTo>
                  <a:lnTo>
                    <a:pt x="141" y="1467"/>
                  </a:lnTo>
                  <a:lnTo>
                    <a:pt x="101" y="1404"/>
                  </a:lnTo>
                  <a:lnTo>
                    <a:pt x="67" y="1338"/>
                  </a:lnTo>
                  <a:lnTo>
                    <a:pt x="39" y="1269"/>
                  </a:lnTo>
                  <a:lnTo>
                    <a:pt x="19" y="1198"/>
                  </a:lnTo>
                  <a:lnTo>
                    <a:pt x="6" y="1126"/>
                  </a:lnTo>
                  <a:lnTo>
                    <a:pt x="0" y="1053"/>
                  </a:lnTo>
                  <a:lnTo>
                    <a:pt x="2" y="979"/>
                  </a:lnTo>
                  <a:lnTo>
                    <a:pt x="9" y="906"/>
                  </a:lnTo>
                  <a:lnTo>
                    <a:pt x="25" y="834"/>
                  </a:lnTo>
                  <a:lnTo>
                    <a:pt x="46" y="763"/>
                  </a:lnTo>
                  <a:lnTo>
                    <a:pt x="75" y="693"/>
                  </a:lnTo>
                  <a:lnTo>
                    <a:pt x="111" y="626"/>
                  </a:lnTo>
                  <a:lnTo>
                    <a:pt x="154" y="563"/>
                  </a:lnTo>
                  <a:lnTo>
                    <a:pt x="205" y="503"/>
                  </a:lnTo>
                  <a:lnTo>
                    <a:pt x="232" y="474"/>
                  </a:lnTo>
                  <a:lnTo>
                    <a:pt x="271" y="436"/>
                  </a:lnTo>
                  <a:lnTo>
                    <a:pt x="355" y="373"/>
                  </a:lnTo>
                  <a:lnTo>
                    <a:pt x="445" y="323"/>
                  </a:lnTo>
                  <a:lnTo>
                    <a:pt x="539" y="284"/>
                  </a:lnTo>
                  <a:lnTo>
                    <a:pt x="635" y="259"/>
                  </a:lnTo>
                  <a:lnTo>
                    <a:pt x="735" y="246"/>
                  </a:lnTo>
                  <a:lnTo>
                    <a:pt x="834" y="246"/>
                  </a:lnTo>
                  <a:lnTo>
                    <a:pt x="932" y="259"/>
                  </a:lnTo>
                  <a:lnTo>
                    <a:pt x="981" y="272"/>
                  </a:lnTo>
                  <a:lnTo>
                    <a:pt x="1231" y="22"/>
                  </a:lnTo>
                  <a:lnTo>
                    <a:pt x="1244" y="12"/>
                  </a:lnTo>
                  <a:lnTo>
                    <a:pt x="1272" y="0"/>
                  </a:lnTo>
                  <a:lnTo>
                    <a:pt x="1301" y="0"/>
                  </a:lnTo>
                  <a:lnTo>
                    <a:pt x="1328" y="10"/>
                  </a:lnTo>
                  <a:lnTo>
                    <a:pt x="1339" y="20"/>
                  </a:lnTo>
                  <a:lnTo>
                    <a:pt x="1730" y="413"/>
                  </a:lnTo>
                  <a:lnTo>
                    <a:pt x="1740" y="426"/>
                  </a:lnTo>
                  <a:lnTo>
                    <a:pt x="1751" y="454"/>
                  </a:lnTo>
                  <a:lnTo>
                    <a:pt x="1751" y="482"/>
                  </a:lnTo>
                  <a:lnTo>
                    <a:pt x="1740" y="510"/>
                  </a:lnTo>
                  <a:lnTo>
                    <a:pt x="1728" y="521"/>
                  </a:lnTo>
                  <a:lnTo>
                    <a:pt x="1492" y="756"/>
                  </a:lnTo>
                  <a:lnTo>
                    <a:pt x="1508" y="806"/>
                  </a:lnTo>
                  <a:lnTo>
                    <a:pt x="1527" y="910"/>
                  </a:lnTo>
                  <a:lnTo>
                    <a:pt x="1529" y="1015"/>
                  </a:lnTo>
                  <a:lnTo>
                    <a:pt x="1521" y="1119"/>
                  </a:lnTo>
                  <a:lnTo>
                    <a:pt x="1496" y="1222"/>
                  </a:lnTo>
                  <a:lnTo>
                    <a:pt x="1458" y="1322"/>
                  </a:lnTo>
                  <a:lnTo>
                    <a:pt x="1404" y="1417"/>
                  </a:lnTo>
                  <a:lnTo>
                    <a:pt x="1338" y="1505"/>
                  </a:lnTo>
                  <a:lnTo>
                    <a:pt x="1299" y="1546"/>
                  </a:lnTo>
                  <a:lnTo>
                    <a:pt x="1270" y="1574"/>
                  </a:lnTo>
                  <a:lnTo>
                    <a:pt x="1208" y="1623"/>
                  </a:lnTo>
                  <a:lnTo>
                    <a:pt x="1145" y="1666"/>
                  </a:lnTo>
                  <a:lnTo>
                    <a:pt x="1077" y="1700"/>
                  </a:lnTo>
                  <a:lnTo>
                    <a:pt x="1008" y="1729"/>
                  </a:lnTo>
                  <a:lnTo>
                    <a:pt x="938" y="1751"/>
                  </a:lnTo>
                  <a:lnTo>
                    <a:pt x="864" y="1765"/>
                  </a:lnTo>
                  <a:lnTo>
                    <a:pt x="791" y="1774"/>
                  </a:lnTo>
                  <a:lnTo>
                    <a:pt x="717" y="1774"/>
                  </a:lnTo>
                  <a:lnTo>
                    <a:pt x="645" y="1768"/>
                  </a:lnTo>
                  <a:lnTo>
                    <a:pt x="573" y="1754"/>
                  </a:lnTo>
                  <a:lnTo>
                    <a:pt x="503" y="1734"/>
                  </a:lnTo>
                  <a:lnTo>
                    <a:pt x="434" y="1706"/>
                  </a:lnTo>
                  <a:lnTo>
                    <a:pt x="368" y="1672"/>
                  </a:lnTo>
                  <a:lnTo>
                    <a:pt x="304" y="1630"/>
                  </a:lnTo>
                  <a:lnTo>
                    <a:pt x="245" y="1581"/>
                  </a:lnTo>
                  <a:lnTo>
                    <a:pt x="218" y="1555"/>
                  </a:lnTo>
                  <a:lnTo>
                    <a:pt x="218" y="155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7131311" y="352425"/>
              <a:ext cx="1485902" cy="1490665"/>
            </a:xfrm>
            <a:custGeom>
              <a:avLst/>
              <a:gdLst>
                <a:gd name="T0" fmla="*/ 0 w 2810"/>
                <a:gd name="T1" fmla="*/ 583 h 2815"/>
                <a:gd name="T2" fmla="*/ 80 w 2810"/>
                <a:gd name="T3" fmla="*/ 507 h 2815"/>
                <a:gd name="T4" fmla="*/ 238 w 2810"/>
                <a:gd name="T5" fmla="*/ 374 h 2815"/>
                <a:gd name="T6" fmla="*/ 399 w 2810"/>
                <a:gd name="T7" fmla="*/ 262 h 2815"/>
                <a:gd name="T8" fmla="*/ 562 w 2810"/>
                <a:gd name="T9" fmla="*/ 171 h 2815"/>
                <a:gd name="T10" fmla="*/ 725 w 2810"/>
                <a:gd name="T11" fmla="*/ 101 h 2815"/>
                <a:gd name="T12" fmla="*/ 887 w 2810"/>
                <a:gd name="T13" fmla="*/ 49 h 2815"/>
                <a:gd name="T14" fmla="*/ 1047 w 2810"/>
                <a:gd name="T15" fmla="*/ 16 h 2815"/>
                <a:gd name="T16" fmla="*/ 1207 w 2810"/>
                <a:gd name="T17" fmla="*/ 0 h 2815"/>
                <a:gd name="T18" fmla="*/ 1363 w 2810"/>
                <a:gd name="T19" fmla="*/ 1 h 2815"/>
                <a:gd name="T20" fmla="*/ 1515 w 2810"/>
                <a:gd name="T21" fmla="*/ 18 h 2815"/>
                <a:gd name="T22" fmla="*/ 1663 w 2810"/>
                <a:gd name="T23" fmla="*/ 50 h 2815"/>
                <a:gd name="T24" fmla="*/ 1806 w 2810"/>
                <a:gd name="T25" fmla="*/ 95 h 2815"/>
                <a:gd name="T26" fmla="*/ 1943 w 2810"/>
                <a:gd name="T27" fmla="*/ 155 h 2815"/>
                <a:gd name="T28" fmla="*/ 2072 w 2810"/>
                <a:gd name="T29" fmla="*/ 226 h 2815"/>
                <a:gd name="T30" fmla="*/ 2195 w 2810"/>
                <a:gd name="T31" fmla="*/ 311 h 2815"/>
                <a:gd name="T32" fmla="*/ 2307 w 2810"/>
                <a:gd name="T33" fmla="*/ 404 h 2815"/>
                <a:gd name="T34" fmla="*/ 2412 w 2810"/>
                <a:gd name="T35" fmla="*/ 509 h 2815"/>
                <a:gd name="T36" fmla="*/ 2506 w 2810"/>
                <a:gd name="T37" fmla="*/ 623 h 2815"/>
                <a:gd name="T38" fmla="*/ 2588 w 2810"/>
                <a:gd name="T39" fmla="*/ 746 h 2815"/>
                <a:gd name="T40" fmla="*/ 2660 w 2810"/>
                <a:gd name="T41" fmla="*/ 875 h 2815"/>
                <a:gd name="T42" fmla="*/ 2717 w 2810"/>
                <a:gd name="T43" fmla="*/ 1012 h 2815"/>
                <a:gd name="T44" fmla="*/ 2764 w 2810"/>
                <a:gd name="T45" fmla="*/ 1156 h 2815"/>
                <a:gd name="T46" fmla="*/ 2794 w 2810"/>
                <a:gd name="T47" fmla="*/ 1304 h 2815"/>
                <a:gd name="T48" fmla="*/ 2810 w 2810"/>
                <a:gd name="T49" fmla="*/ 1457 h 2815"/>
                <a:gd name="T50" fmla="*/ 2810 w 2810"/>
                <a:gd name="T51" fmla="*/ 1612 h 2815"/>
                <a:gd name="T52" fmla="*/ 2792 w 2810"/>
                <a:gd name="T53" fmla="*/ 1771 h 2815"/>
                <a:gd name="T54" fmla="*/ 2759 w 2810"/>
                <a:gd name="T55" fmla="*/ 1932 h 2815"/>
                <a:gd name="T56" fmla="*/ 2706 w 2810"/>
                <a:gd name="T57" fmla="*/ 2093 h 2815"/>
                <a:gd name="T58" fmla="*/ 2634 w 2810"/>
                <a:gd name="T59" fmla="*/ 2256 h 2815"/>
                <a:gd name="T60" fmla="*/ 2543 w 2810"/>
                <a:gd name="T61" fmla="*/ 2417 h 2815"/>
                <a:gd name="T62" fmla="*/ 2431 w 2810"/>
                <a:gd name="T63" fmla="*/ 2578 h 2815"/>
                <a:gd name="T64" fmla="*/ 2297 w 2810"/>
                <a:gd name="T65" fmla="*/ 2737 h 2815"/>
                <a:gd name="T66" fmla="*/ 2221 w 2810"/>
                <a:gd name="T67" fmla="*/ 2815 h 2815"/>
                <a:gd name="T68" fmla="*/ 0 w 2810"/>
                <a:gd name="T69" fmla="*/ 583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0" h="2815">
                  <a:moveTo>
                    <a:pt x="0" y="583"/>
                  </a:moveTo>
                  <a:lnTo>
                    <a:pt x="80" y="507"/>
                  </a:lnTo>
                  <a:lnTo>
                    <a:pt x="238" y="374"/>
                  </a:lnTo>
                  <a:lnTo>
                    <a:pt x="399" y="262"/>
                  </a:lnTo>
                  <a:lnTo>
                    <a:pt x="562" y="171"/>
                  </a:lnTo>
                  <a:lnTo>
                    <a:pt x="725" y="101"/>
                  </a:lnTo>
                  <a:lnTo>
                    <a:pt x="887" y="49"/>
                  </a:lnTo>
                  <a:lnTo>
                    <a:pt x="1047" y="16"/>
                  </a:lnTo>
                  <a:lnTo>
                    <a:pt x="1207" y="0"/>
                  </a:lnTo>
                  <a:lnTo>
                    <a:pt x="1363" y="1"/>
                  </a:lnTo>
                  <a:lnTo>
                    <a:pt x="1515" y="18"/>
                  </a:lnTo>
                  <a:lnTo>
                    <a:pt x="1663" y="50"/>
                  </a:lnTo>
                  <a:lnTo>
                    <a:pt x="1806" y="95"/>
                  </a:lnTo>
                  <a:lnTo>
                    <a:pt x="1943" y="155"/>
                  </a:lnTo>
                  <a:lnTo>
                    <a:pt x="2072" y="226"/>
                  </a:lnTo>
                  <a:lnTo>
                    <a:pt x="2195" y="311"/>
                  </a:lnTo>
                  <a:lnTo>
                    <a:pt x="2307" y="404"/>
                  </a:lnTo>
                  <a:lnTo>
                    <a:pt x="2412" y="509"/>
                  </a:lnTo>
                  <a:lnTo>
                    <a:pt x="2506" y="623"/>
                  </a:lnTo>
                  <a:lnTo>
                    <a:pt x="2588" y="746"/>
                  </a:lnTo>
                  <a:lnTo>
                    <a:pt x="2660" y="875"/>
                  </a:lnTo>
                  <a:lnTo>
                    <a:pt x="2717" y="1012"/>
                  </a:lnTo>
                  <a:lnTo>
                    <a:pt x="2764" y="1156"/>
                  </a:lnTo>
                  <a:lnTo>
                    <a:pt x="2794" y="1304"/>
                  </a:lnTo>
                  <a:lnTo>
                    <a:pt x="2810" y="1457"/>
                  </a:lnTo>
                  <a:lnTo>
                    <a:pt x="2810" y="1612"/>
                  </a:lnTo>
                  <a:lnTo>
                    <a:pt x="2792" y="1771"/>
                  </a:lnTo>
                  <a:lnTo>
                    <a:pt x="2759" y="1932"/>
                  </a:lnTo>
                  <a:lnTo>
                    <a:pt x="2706" y="2093"/>
                  </a:lnTo>
                  <a:lnTo>
                    <a:pt x="2634" y="2256"/>
                  </a:lnTo>
                  <a:lnTo>
                    <a:pt x="2543" y="2417"/>
                  </a:lnTo>
                  <a:lnTo>
                    <a:pt x="2431" y="2578"/>
                  </a:lnTo>
                  <a:lnTo>
                    <a:pt x="2297" y="2737"/>
                  </a:lnTo>
                  <a:lnTo>
                    <a:pt x="2221" y="2815"/>
                  </a:lnTo>
                  <a:lnTo>
                    <a:pt x="0" y="58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912617" y="1765302"/>
              <a:ext cx="477838" cy="477838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0038028" y="1890715"/>
              <a:ext cx="227012" cy="227013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8972283" y="3821406"/>
              <a:ext cx="317810" cy="91786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8864861" y="682625"/>
              <a:ext cx="1328739" cy="1339852"/>
            </a:xfrm>
            <a:custGeom>
              <a:avLst/>
              <a:gdLst>
                <a:gd name="T0" fmla="*/ 365 w 2511"/>
                <a:gd name="T1" fmla="*/ 34 h 2532"/>
                <a:gd name="T2" fmla="*/ 2511 w 2511"/>
                <a:gd name="T3" fmla="*/ 2054 h 2532"/>
                <a:gd name="T4" fmla="*/ 2470 w 2511"/>
                <a:gd name="T5" fmla="*/ 2049 h 2532"/>
                <a:gd name="T6" fmla="*/ 2430 w 2511"/>
                <a:gd name="T7" fmla="*/ 2047 h 2532"/>
                <a:gd name="T8" fmla="*/ 2382 w 2511"/>
                <a:gd name="T9" fmla="*/ 2049 h 2532"/>
                <a:gd name="T10" fmla="*/ 2293 w 2511"/>
                <a:gd name="T11" fmla="*/ 2067 h 2532"/>
                <a:gd name="T12" fmla="*/ 2251 w 2511"/>
                <a:gd name="T13" fmla="*/ 2083 h 2532"/>
                <a:gd name="T14" fmla="*/ 315 w 2511"/>
                <a:gd name="T15" fmla="*/ 161 h 2532"/>
                <a:gd name="T16" fmla="*/ 169 w 2511"/>
                <a:gd name="T17" fmla="*/ 292 h 2532"/>
                <a:gd name="T18" fmla="*/ 2034 w 2511"/>
                <a:gd name="T19" fmla="*/ 2282 h 2532"/>
                <a:gd name="T20" fmla="*/ 2021 w 2511"/>
                <a:gd name="T21" fmla="*/ 2306 h 2532"/>
                <a:gd name="T22" fmla="*/ 2001 w 2511"/>
                <a:gd name="T23" fmla="*/ 2357 h 2532"/>
                <a:gd name="T24" fmla="*/ 1987 w 2511"/>
                <a:gd name="T25" fmla="*/ 2411 h 2532"/>
                <a:gd name="T26" fmla="*/ 1979 w 2511"/>
                <a:gd name="T27" fmla="*/ 2469 h 2532"/>
                <a:gd name="T28" fmla="*/ 1978 w 2511"/>
                <a:gd name="T29" fmla="*/ 2498 h 2532"/>
                <a:gd name="T30" fmla="*/ 1978 w 2511"/>
                <a:gd name="T31" fmla="*/ 2515 h 2532"/>
                <a:gd name="T32" fmla="*/ 1979 w 2511"/>
                <a:gd name="T33" fmla="*/ 2532 h 2532"/>
                <a:gd name="T34" fmla="*/ 37 w 2511"/>
                <a:gd name="T35" fmla="*/ 334 h 2532"/>
                <a:gd name="T36" fmla="*/ 0 w 2511"/>
                <a:gd name="T37" fmla="*/ 292 h 2532"/>
                <a:gd name="T38" fmla="*/ 41 w 2511"/>
                <a:gd name="T39" fmla="*/ 255 h 2532"/>
                <a:gd name="T40" fmla="*/ 289 w 2511"/>
                <a:gd name="T41" fmla="*/ 34 h 2532"/>
                <a:gd name="T42" fmla="*/ 326 w 2511"/>
                <a:gd name="T43" fmla="*/ 0 h 2532"/>
                <a:gd name="T44" fmla="*/ 364 w 2511"/>
                <a:gd name="T45" fmla="*/ 34 h 2532"/>
                <a:gd name="T46" fmla="*/ 365 w 2511"/>
                <a:gd name="T47" fmla="*/ 34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1" h="2532">
                  <a:moveTo>
                    <a:pt x="365" y="34"/>
                  </a:moveTo>
                  <a:lnTo>
                    <a:pt x="2511" y="2054"/>
                  </a:lnTo>
                  <a:lnTo>
                    <a:pt x="2470" y="2049"/>
                  </a:lnTo>
                  <a:lnTo>
                    <a:pt x="2430" y="2047"/>
                  </a:lnTo>
                  <a:lnTo>
                    <a:pt x="2382" y="2049"/>
                  </a:lnTo>
                  <a:lnTo>
                    <a:pt x="2293" y="2067"/>
                  </a:lnTo>
                  <a:lnTo>
                    <a:pt x="2251" y="2083"/>
                  </a:lnTo>
                  <a:lnTo>
                    <a:pt x="315" y="161"/>
                  </a:lnTo>
                  <a:lnTo>
                    <a:pt x="169" y="292"/>
                  </a:lnTo>
                  <a:lnTo>
                    <a:pt x="2034" y="2282"/>
                  </a:lnTo>
                  <a:lnTo>
                    <a:pt x="2021" y="2306"/>
                  </a:lnTo>
                  <a:lnTo>
                    <a:pt x="2001" y="2357"/>
                  </a:lnTo>
                  <a:lnTo>
                    <a:pt x="1987" y="2411"/>
                  </a:lnTo>
                  <a:lnTo>
                    <a:pt x="1979" y="2469"/>
                  </a:lnTo>
                  <a:lnTo>
                    <a:pt x="1978" y="2498"/>
                  </a:lnTo>
                  <a:lnTo>
                    <a:pt x="1978" y="2515"/>
                  </a:lnTo>
                  <a:lnTo>
                    <a:pt x="1979" y="2532"/>
                  </a:lnTo>
                  <a:lnTo>
                    <a:pt x="37" y="334"/>
                  </a:lnTo>
                  <a:lnTo>
                    <a:pt x="0" y="292"/>
                  </a:lnTo>
                  <a:lnTo>
                    <a:pt x="41" y="255"/>
                  </a:lnTo>
                  <a:lnTo>
                    <a:pt x="289" y="34"/>
                  </a:lnTo>
                  <a:lnTo>
                    <a:pt x="326" y="0"/>
                  </a:lnTo>
                  <a:lnTo>
                    <a:pt x="364" y="34"/>
                  </a:lnTo>
                  <a:lnTo>
                    <a:pt x="365" y="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8553709" y="365125"/>
              <a:ext cx="638176" cy="638176"/>
            </a:xfrm>
            <a:custGeom>
              <a:avLst/>
              <a:gdLst>
                <a:gd name="T0" fmla="*/ 0 w 1205"/>
                <a:gd name="T1" fmla="*/ 469 h 1206"/>
                <a:gd name="T2" fmla="*/ 474 w 1205"/>
                <a:gd name="T3" fmla="*/ 0 h 1206"/>
                <a:gd name="T4" fmla="*/ 1110 w 1205"/>
                <a:gd name="T5" fmla="*/ 641 h 1206"/>
                <a:gd name="T6" fmla="*/ 1133 w 1205"/>
                <a:gd name="T7" fmla="*/ 665 h 1206"/>
                <a:gd name="T8" fmla="*/ 1169 w 1205"/>
                <a:gd name="T9" fmla="*/ 720 h 1206"/>
                <a:gd name="T10" fmla="*/ 1194 w 1205"/>
                <a:gd name="T11" fmla="*/ 780 h 1206"/>
                <a:gd name="T12" fmla="*/ 1205 w 1205"/>
                <a:gd name="T13" fmla="*/ 844 h 1206"/>
                <a:gd name="T14" fmla="*/ 1205 w 1205"/>
                <a:gd name="T15" fmla="*/ 908 h 1206"/>
                <a:gd name="T16" fmla="*/ 1194 w 1205"/>
                <a:gd name="T17" fmla="*/ 970 h 1206"/>
                <a:gd name="T18" fmla="*/ 1169 w 1205"/>
                <a:gd name="T19" fmla="*/ 1031 h 1206"/>
                <a:gd name="T20" fmla="*/ 1132 w 1205"/>
                <a:gd name="T21" fmla="*/ 1087 h 1206"/>
                <a:gd name="T22" fmla="*/ 1109 w 1205"/>
                <a:gd name="T23" fmla="*/ 1111 h 1206"/>
                <a:gd name="T24" fmla="*/ 1109 w 1205"/>
                <a:gd name="T25" fmla="*/ 1111 h 1206"/>
                <a:gd name="T26" fmla="*/ 1084 w 1205"/>
                <a:gd name="T27" fmla="*/ 1134 h 1206"/>
                <a:gd name="T28" fmla="*/ 1028 w 1205"/>
                <a:gd name="T29" fmla="*/ 1170 h 1206"/>
                <a:gd name="T30" fmla="*/ 968 w 1205"/>
                <a:gd name="T31" fmla="*/ 1195 h 1206"/>
                <a:gd name="T32" fmla="*/ 904 w 1205"/>
                <a:gd name="T33" fmla="*/ 1206 h 1206"/>
                <a:gd name="T34" fmla="*/ 841 w 1205"/>
                <a:gd name="T35" fmla="*/ 1206 h 1206"/>
                <a:gd name="T36" fmla="*/ 778 w 1205"/>
                <a:gd name="T37" fmla="*/ 1195 h 1206"/>
                <a:gd name="T38" fmla="*/ 717 w 1205"/>
                <a:gd name="T39" fmla="*/ 1170 h 1206"/>
                <a:gd name="T40" fmla="*/ 662 w 1205"/>
                <a:gd name="T41" fmla="*/ 1133 h 1206"/>
                <a:gd name="T42" fmla="*/ 638 w 1205"/>
                <a:gd name="T43" fmla="*/ 1110 h 1206"/>
                <a:gd name="T44" fmla="*/ 0 w 1205"/>
                <a:gd name="T45" fmla="*/ 46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5" h="1206">
                  <a:moveTo>
                    <a:pt x="0" y="469"/>
                  </a:moveTo>
                  <a:lnTo>
                    <a:pt x="474" y="0"/>
                  </a:lnTo>
                  <a:lnTo>
                    <a:pt x="1110" y="641"/>
                  </a:lnTo>
                  <a:lnTo>
                    <a:pt x="1133" y="665"/>
                  </a:lnTo>
                  <a:lnTo>
                    <a:pt x="1169" y="720"/>
                  </a:lnTo>
                  <a:lnTo>
                    <a:pt x="1194" y="780"/>
                  </a:lnTo>
                  <a:lnTo>
                    <a:pt x="1205" y="844"/>
                  </a:lnTo>
                  <a:lnTo>
                    <a:pt x="1205" y="908"/>
                  </a:lnTo>
                  <a:lnTo>
                    <a:pt x="1194" y="970"/>
                  </a:lnTo>
                  <a:lnTo>
                    <a:pt x="1169" y="1031"/>
                  </a:lnTo>
                  <a:lnTo>
                    <a:pt x="1132" y="1087"/>
                  </a:lnTo>
                  <a:lnTo>
                    <a:pt x="1109" y="1111"/>
                  </a:lnTo>
                  <a:lnTo>
                    <a:pt x="1109" y="1111"/>
                  </a:lnTo>
                  <a:lnTo>
                    <a:pt x="1084" y="1134"/>
                  </a:lnTo>
                  <a:lnTo>
                    <a:pt x="1028" y="1170"/>
                  </a:lnTo>
                  <a:lnTo>
                    <a:pt x="968" y="1195"/>
                  </a:lnTo>
                  <a:lnTo>
                    <a:pt x="904" y="1206"/>
                  </a:lnTo>
                  <a:lnTo>
                    <a:pt x="841" y="1206"/>
                  </a:lnTo>
                  <a:lnTo>
                    <a:pt x="778" y="1195"/>
                  </a:lnTo>
                  <a:lnTo>
                    <a:pt x="717" y="1170"/>
                  </a:lnTo>
                  <a:lnTo>
                    <a:pt x="662" y="1133"/>
                  </a:lnTo>
                  <a:lnTo>
                    <a:pt x="638" y="1110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8941052" y="739775"/>
              <a:ext cx="174625" cy="174625"/>
            </a:xfrm>
            <a:custGeom>
              <a:avLst/>
              <a:gdLst>
                <a:gd name="T0" fmla="*/ 164 w 330"/>
                <a:gd name="T1" fmla="*/ 330 h 330"/>
                <a:gd name="T2" fmla="*/ 199 w 330"/>
                <a:gd name="T3" fmla="*/ 328 h 330"/>
                <a:gd name="T4" fmla="*/ 258 w 330"/>
                <a:gd name="T5" fmla="*/ 303 h 330"/>
                <a:gd name="T6" fmla="*/ 302 w 330"/>
                <a:gd name="T7" fmla="*/ 258 h 330"/>
                <a:gd name="T8" fmla="*/ 327 w 330"/>
                <a:gd name="T9" fmla="*/ 199 h 330"/>
                <a:gd name="T10" fmla="*/ 330 w 330"/>
                <a:gd name="T11" fmla="*/ 166 h 330"/>
                <a:gd name="T12" fmla="*/ 327 w 330"/>
                <a:gd name="T13" fmla="*/ 133 h 330"/>
                <a:gd name="T14" fmla="*/ 302 w 330"/>
                <a:gd name="T15" fmla="*/ 74 h 330"/>
                <a:gd name="T16" fmla="*/ 258 w 330"/>
                <a:gd name="T17" fmla="*/ 28 h 330"/>
                <a:gd name="T18" fmla="*/ 199 w 330"/>
                <a:gd name="T19" fmla="*/ 3 h 330"/>
                <a:gd name="T20" fmla="*/ 164 w 330"/>
                <a:gd name="T21" fmla="*/ 0 h 330"/>
                <a:gd name="T22" fmla="*/ 131 w 330"/>
                <a:gd name="T23" fmla="*/ 3 h 330"/>
                <a:gd name="T24" fmla="*/ 72 w 330"/>
                <a:gd name="T25" fmla="*/ 28 h 330"/>
                <a:gd name="T26" fmla="*/ 27 w 330"/>
                <a:gd name="T27" fmla="*/ 74 h 330"/>
                <a:gd name="T28" fmla="*/ 3 w 330"/>
                <a:gd name="T29" fmla="*/ 133 h 330"/>
                <a:gd name="T30" fmla="*/ 0 w 330"/>
                <a:gd name="T31" fmla="*/ 166 h 330"/>
                <a:gd name="T32" fmla="*/ 3 w 330"/>
                <a:gd name="T33" fmla="*/ 199 h 330"/>
                <a:gd name="T34" fmla="*/ 27 w 330"/>
                <a:gd name="T35" fmla="*/ 258 h 330"/>
                <a:gd name="T36" fmla="*/ 72 w 330"/>
                <a:gd name="T37" fmla="*/ 303 h 330"/>
                <a:gd name="T38" fmla="*/ 131 w 330"/>
                <a:gd name="T39" fmla="*/ 328 h 330"/>
                <a:gd name="T40" fmla="*/ 164 w 330"/>
                <a:gd name="T4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0" h="330">
                  <a:moveTo>
                    <a:pt x="164" y="330"/>
                  </a:moveTo>
                  <a:lnTo>
                    <a:pt x="199" y="328"/>
                  </a:lnTo>
                  <a:lnTo>
                    <a:pt x="258" y="303"/>
                  </a:lnTo>
                  <a:lnTo>
                    <a:pt x="302" y="258"/>
                  </a:lnTo>
                  <a:lnTo>
                    <a:pt x="327" y="199"/>
                  </a:lnTo>
                  <a:lnTo>
                    <a:pt x="330" y="166"/>
                  </a:lnTo>
                  <a:lnTo>
                    <a:pt x="327" y="133"/>
                  </a:lnTo>
                  <a:lnTo>
                    <a:pt x="302" y="74"/>
                  </a:lnTo>
                  <a:lnTo>
                    <a:pt x="258" y="28"/>
                  </a:lnTo>
                  <a:lnTo>
                    <a:pt x="199" y="3"/>
                  </a:lnTo>
                  <a:lnTo>
                    <a:pt x="164" y="0"/>
                  </a:lnTo>
                  <a:lnTo>
                    <a:pt x="131" y="3"/>
                  </a:lnTo>
                  <a:lnTo>
                    <a:pt x="72" y="28"/>
                  </a:lnTo>
                  <a:lnTo>
                    <a:pt x="27" y="74"/>
                  </a:lnTo>
                  <a:lnTo>
                    <a:pt x="3" y="133"/>
                  </a:lnTo>
                  <a:lnTo>
                    <a:pt x="0" y="166"/>
                  </a:lnTo>
                  <a:lnTo>
                    <a:pt x="3" y="199"/>
                  </a:lnTo>
                  <a:lnTo>
                    <a:pt x="27" y="258"/>
                  </a:lnTo>
                  <a:lnTo>
                    <a:pt x="72" y="303"/>
                  </a:lnTo>
                  <a:lnTo>
                    <a:pt x="131" y="328"/>
                  </a:lnTo>
                  <a:lnTo>
                    <a:pt x="164" y="33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825910" y="1989624"/>
            <a:ext cx="6909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80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应用开发</a:t>
            </a:r>
            <a:endParaRPr lang="en-US" altLang="ko-KR" sz="8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Aft>
                <a:spcPts val="1200"/>
              </a:spcAft>
            </a:pPr>
            <a:endParaRPr lang="en-US" altLang="zh-TW" sz="2000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3.5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学分</a:t>
            </a:r>
            <a:r>
              <a:rPr lang="zh-TW" altLang="en-US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</a:t>
            </a:r>
            <a:r>
              <a:rPr lang="en-US" altLang="zh-TW" sz="2000" i="1" dirty="0">
                <a:solidFill>
                  <a:srgbClr val="FFFF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56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学时</a:t>
            </a:r>
            <a:r>
              <a:rPr lang="zh-TW" altLang="en-US" sz="14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endParaRPr lang="en-US" altLang="zh-TW" sz="1400" i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pPr algn="r">
              <a:spcAft>
                <a:spcPts val="600"/>
              </a:spcAft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2019/09</a:t>
            </a:r>
            <a:r>
              <a:rPr lang="zh-TW" altLang="en-US" sz="2000" i="1" dirty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计算机与软件工程学院 开课</a:t>
            </a:r>
            <a:endParaRPr lang="ko-KR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B7337E66-5916-4845-8268-01D8E41886D6}"/>
              </a:ext>
            </a:extLst>
          </p:cNvPr>
          <p:cNvSpPr/>
          <p:nvPr/>
        </p:nvSpPr>
        <p:spPr>
          <a:xfrm>
            <a:off x="2636039" y="4821211"/>
            <a:ext cx="8823525" cy="1991008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lvl="0">
              <a:spcAft>
                <a:spcPts val="300"/>
              </a:spcAft>
              <a:defRPr/>
            </a:pP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en-US" altLang="zh-TW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en-US" altLang="zh-TW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数组的使用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야놀자 야체 B" panose="02020603020101020101" pitchFamily="18" charset="-127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6FCBD5-3B0E-45F3-B316-F9E85CAF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13" y="85075"/>
            <a:ext cx="4044675" cy="4044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2095DF-CE63-4CE5-8446-0D381E2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600" y="-197817"/>
            <a:ext cx="6929426" cy="6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6.5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数组数据类型的内存结构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基本数据类型和引用数据类型在内存结构上的区别</a:t>
            </a:r>
          </a:p>
          <a:p>
            <a:pPr marL="622300" lvl="1" indent="-439738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所有的变量空间都存储在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栈内存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439738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变量空间可以存储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基本数据类型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也可以存储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439738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如果变量空间存储的是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基本数据类型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存储的是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一个变量的值改变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另一个不会跟着改变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1" indent="-439738" algn="just" latinLnBrk="0" hangingPunct="0">
              <a:spcAft>
                <a:spcPts val="120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如果变量空间存储的是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存储的是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地址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一个变量地址对应的值改变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另一个跟着改变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39B445B-B2E4-4888-8BE3-4DCD04A0C637}"/>
              </a:ext>
            </a:extLst>
          </p:cNvPr>
          <p:cNvGrpSpPr/>
          <p:nvPr/>
        </p:nvGrpSpPr>
        <p:grpSpPr>
          <a:xfrm>
            <a:off x="2043966" y="1686105"/>
            <a:ext cx="7665156" cy="4346222"/>
            <a:chOff x="3860801" y="1704622"/>
            <a:chExt cx="7665156" cy="434622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FFCF1B-73C9-4DB2-A607-6D4090576E1A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609A1E3-97AE-4C08-A40B-B29FF296383C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5EB5357-F594-46C8-BC56-A848799BD336}"/>
                </a:ext>
              </a:extLst>
            </p:cNvPr>
            <p:cNvCxnSpPr>
              <a:cxnSpLocks/>
            </p:cNvCxnSpPr>
            <p:nvPr/>
          </p:nvCxnSpPr>
          <p:spPr>
            <a:xfrm>
              <a:off x="6637867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5F22DFFF-6695-45C9-B5E4-36DE2DA299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672341B-F150-400C-8992-47AAB7E7F5F4}"/>
                </a:ext>
              </a:extLst>
            </p:cNvPr>
            <p:cNvSpPr txBox="1"/>
            <p:nvPr/>
          </p:nvSpPr>
          <p:spPr>
            <a:xfrm>
              <a:off x="4979773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355D539-0099-4EAD-BDEA-D50400A8A706}"/>
                </a:ext>
              </a:extLst>
            </p:cNvPr>
            <p:cNvSpPr txBox="1"/>
            <p:nvPr/>
          </p:nvSpPr>
          <p:spPr>
            <a:xfrm>
              <a:off x="757925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7977517-B846-4135-BB49-5C8F59AE50A0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E1AAE5D-6CE9-4F91-B2C5-060385EA4F62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286AD40B-7C7C-4022-8317-F04FEE44BA4D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CE9F77E-1550-4E80-B6AD-514A47F45B84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15D101A-E4A1-4DFA-8357-027F50F6AC8E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037CD4D-A29E-420C-AE9A-31BA42F8391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4E7C8565-6EDD-4932-94AD-3C4611BF8459}"/>
              </a:ext>
            </a:extLst>
          </p:cNvPr>
          <p:cNvGrpSpPr/>
          <p:nvPr/>
        </p:nvGrpSpPr>
        <p:grpSpPr>
          <a:xfrm>
            <a:off x="2954325" y="4818398"/>
            <a:ext cx="586685" cy="760227"/>
            <a:chOff x="4642784" y="3008430"/>
            <a:chExt cx="586685" cy="76022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4D0A0E4-8680-4CA5-A2E3-36899316BD56}"/>
                </a:ext>
              </a:extLst>
            </p:cNvPr>
            <p:cNvSpPr/>
            <p:nvPr/>
          </p:nvSpPr>
          <p:spPr>
            <a:xfrm>
              <a:off x="4642784" y="3238052"/>
              <a:ext cx="586685" cy="5306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2DE25370-5237-480F-91B2-AC97DB4DC709}"/>
                </a:ext>
              </a:extLst>
            </p:cNvPr>
            <p:cNvSpPr txBox="1"/>
            <p:nvPr/>
          </p:nvSpPr>
          <p:spPr>
            <a:xfrm>
              <a:off x="4701032" y="3008430"/>
              <a:ext cx="37670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3" name="橢圓 42">
            <a:extLst>
              <a:ext uri="{FF2B5EF4-FFF2-40B4-BE49-F238E27FC236}">
                <a16:creationId xmlns:a16="http://schemas.microsoft.com/office/drawing/2014/main" id="{EFB4AAA3-426C-4105-996C-A2E5C3DFD8FD}"/>
              </a:ext>
            </a:extLst>
          </p:cNvPr>
          <p:cNvSpPr/>
          <p:nvPr/>
        </p:nvSpPr>
        <p:spPr>
          <a:xfrm>
            <a:off x="7902899" y="3119153"/>
            <a:ext cx="446912" cy="4279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7D3754C-D29A-48E8-BF16-A2885772570E}"/>
              </a:ext>
            </a:extLst>
          </p:cNvPr>
          <p:cNvCxnSpPr>
            <a:cxnSpLocks/>
            <a:stCxn id="43" idx="2"/>
            <a:endCxn id="41" idx="3"/>
          </p:cNvCxnSpPr>
          <p:nvPr/>
        </p:nvCxnSpPr>
        <p:spPr>
          <a:xfrm flipH="1">
            <a:off x="3541010" y="3333123"/>
            <a:ext cx="4361889" cy="1980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A8F67C4-3BF5-4355-B9AE-F4C1E119A18B}"/>
              </a:ext>
            </a:extLst>
          </p:cNvPr>
          <p:cNvSpPr txBox="1"/>
          <p:nvPr/>
        </p:nvSpPr>
        <p:spPr>
          <a:xfrm>
            <a:off x="3095954" y="5207486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84AC270-787E-4E90-A0EA-89F8D3F51CA7}"/>
              </a:ext>
            </a:extLst>
          </p:cNvPr>
          <p:cNvGrpSpPr/>
          <p:nvPr/>
        </p:nvGrpSpPr>
        <p:grpSpPr>
          <a:xfrm>
            <a:off x="3007218" y="2185036"/>
            <a:ext cx="664784" cy="773883"/>
            <a:chOff x="4642784" y="3008430"/>
            <a:chExt cx="664784" cy="77388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69091AC-08BA-4422-A4A6-D5B9E101A5FD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9419682C-166C-4DD9-8989-9B11FDEFAFA3}"/>
                </a:ext>
              </a:extLst>
            </p:cNvPr>
            <p:cNvSpPr txBox="1"/>
            <p:nvPr/>
          </p:nvSpPr>
          <p:spPr>
            <a:xfrm>
              <a:off x="4701032" y="3008430"/>
              <a:ext cx="5033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5F0D053-3AC4-44B2-917E-BDB0B86B479B}"/>
              </a:ext>
            </a:extLst>
          </p:cNvPr>
          <p:cNvSpPr txBox="1"/>
          <p:nvPr/>
        </p:nvSpPr>
        <p:spPr>
          <a:xfrm>
            <a:off x="5255066" y="2568715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690FA4E-46C5-4789-93E9-635097BFDCEC}"/>
              </a:ext>
            </a:extLst>
          </p:cNvPr>
          <p:cNvSpPr txBox="1"/>
          <p:nvPr/>
        </p:nvSpPr>
        <p:spPr>
          <a:xfrm>
            <a:off x="3162938" y="2427422"/>
            <a:ext cx="355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5A5F98E-CB02-4A3C-9A69-B5C1C2F59D8C}"/>
              </a:ext>
            </a:extLst>
          </p:cNvPr>
          <p:cNvSpPr txBox="1"/>
          <p:nvPr/>
        </p:nvSpPr>
        <p:spPr>
          <a:xfrm>
            <a:off x="5733691" y="4229337"/>
            <a:ext cx="1867499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栈内存执行流程</a:t>
            </a:r>
            <a:endParaRPr lang="en-US" altLang="zh-TW" sz="10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a = 10;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b = a;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= 100;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(a);</a:t>
            </a:r>
          </a:p>
          <a:p>
            <a:pPr>
              <a:lnSpc>
                <a:spcPts val="1200"/>
              </a:lnSpc>
            </a:pPr>
            <a:endParaRPr lang="en-US" altLang="zh-TW" sz="10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x = new int[] {10,20,30};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y = x;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y[0] = 100;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(x[0]);</a:t>
            </a:r>
            <a:endParaRPr lang="zh-TW" altLang="en-US" sz="10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F18233E-40D8-4265-A1C1-3ED585D04907}"/>
              </a:ext>
            </a:extLst>
          </p:cNvPr>
          <p:cNvGrpSpPr/>
          <p:nvPr/>
        </p:nvGrpSpPr>
        <p:grpSpPr>
          <a:xfrm>
            <a:off x="2924439" y="3871637"/>
            <a:ext cx="586685" cy="760227"/>
            <a:chOff x="4642784" y="3008430"/>
            <a:chExt cx="586685" cy="76022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2D73348-A011-4B11-AED1-865286B365E8}"/>
                </a:ext>
              </a:extLst>
            </p:cNvPr>
            <p:cNvSpPr/>
            <p:nvPr/>
          </p:nvSpPr>
          <p:spPr>
            <a:xfrm>
              <a:off x="4642784" y="3238052"/>
              <a:ext cx="586685" cy="5306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DC1E9A6-F7F8-418F-9441-8F765579D442}"/>
                </a:ext>
              </a:extLst>
            </p:cNvPr>
            <p:cNvSpPr txBox="1"/>
            <p:nvPr/>
          </p:nvSpPr>
          <p:spPr>
            <a:xfrm>
              <a:off x="4701032" y="3008430"/>
              <a:ext cx="39113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66" name="接點: 弧形 65">
            <a:extLst>
              <a:ext uri="{FF2B5EF4-FFF2-40B4-BE49-F238E27FC236}">
                <a16:creationId xmlns:a16="http://schemas.microsoft.com/office/drawing/2014/main" id="{7289B654-81E6-41CD-BB2C-8536513E1A0A}"/>
              </a:ext>
            </a:extLst>
          </p:cNvPr>
          <p:cNvCxnSpPr>
            <a:cxnSpLocks/>
            <a:stCxn id="41" idx="1"/>
            <a:endCxn id="64" idx="1"/>
          </p:cNvCxnSpPr>
          <p:nvPr/>
        </p:nvCxnSpPr>
        <p:spPr>
          <a:xfrm rot="10800000">
            <a:off x="2924439" y="4366563"/>
            <a:ext cx="29886" cy="946761"/>
          </a:xfrm>
          <a:prstGeom prst="curvedConnector3">
            <a:avLst>
              <a:gd name="adj1" fmla="val 1640012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118B675-0EAE-44CA-8D0D-B59C90DD7839}"/>
              </a:ext>
            </a:extLst>
          </p:cNvPr>
          <p:cNvSpPr txBox="1"/>
          <p:nvPr/>
        </p:nvSpPr>
        <p:spPr>
          <a:xfrm>
            <a:off x="3079887" y="4364099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BEC9892-DB15-4AA6-A3D1-6D07A5F16BF6}"/>
              </a:ext>
            </a:extLst>
          </p:cNvPr>
          <p:cNvSpPr txBox="1"/>
          <p:nvPr/>
        </p:nvSpPr>
        <p:spPr>
          <a:xfrm>
            <a:off x="3012921" y="4113841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EC7D7701-0842-4336-B72C-13052C1F9A35}"/>
              </a:ext>
            </a:extLst>
          </p:cNvPr>
          <p:cNvSpPr/>
          <p:nvPr/>
        </p:nvSpPr>
        <p:spPr>
          <a:xfrm>
            <a:off x="7717537" y="2559355"/>
            <a:ext cx="510458" cy="4797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endPara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8D2363B-FF0F-4093-811A-4259E6F46506}"/>
              </a:ext>
            </a:extLst>
          </p:cNvPr>
          <p:cNvCxnSpPr>
            <a:cxnSpLocks/>
            <a:stCxn id="71" idx="2"/>
            <a:endCxn id="64" idx="3"/>
          </p:cNvCxnSpPr>
          <p:nvPr/>
        </p:nvCxnSpPr>
        <p:spPr>
          <a:xfrm flipH="1">
            <a:off x="3511124" y="2799232"/>
            <a:ext cx="4206413" cy="15673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936F1A77-F4C6-41B0-9D82-3B46270B2AF6}"/>
              </a:ext>
            </a:extLst>
          </p:cNvPr>
          <p:cNvCxnSpPr/>
          <p:nvPr/>
        </p:nvCxnSpPr>
        <p:spPr>
          <a:xfrm flipH="1">
            <a:off x="3018972" y="4366561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E2A53AD-1A73-49F8-86A8-975B75D94361}"/>
              </a:ext>
            </a:extLst>
          </p:cNvPr>
          <p:cNvGrpSpPr/>
          <p:nvPr/>
        </p:nvGrpSpPr>
        <p:grpSpPr>
          <a:xfrm>
            <a:off x="3000666" y="3020998"/>
            <a:ext cx="664784" cy="773883"/>
            <a:chOff x="4642784" y="3008430"/>
            <a:chExt cx="664784" cy="773883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4B5B770-3A86-4AC3-8411-A4EB05AE9469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F4F2019B-200F-457F-9B07-E80B1248AFAA}"/>
                </a:ext>
              </a:extLst>
            </p:cNvPr>
            <p:cNvSpPr txBox="1"/>
            <p:nvPr/>
          </p:nvSpPr>
          <p:spPr>
            <a:xfrm>
              <a:off x="4701032" y="3008430"/>
              <a:ext cx="50013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x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96D4FA0-70A1-4F5D-9FCF-E8CD35B99B70}"/>
              </a:ext>
            </a:extLst>
          </p:cNvPr>
          <p:cNvSpPr txBox="1"/>
          <p:nvPr/>
        </p:nvSpPr>
        <p:spPr>
          <a:xfrm>
            <a:off x="3156386" y="3263384"/>
            <a:ext cx="355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3" name="接點: 弧形 82">
            <a:extLst>
              <a:ext uri="{FF2B5EF4-FFF2-40B4-BE49-F238E27FC236}">
                <a16:creationId xmlns:a16="http://schemas.microsoft.com/office/drawing/2014/main" id="{37F89A94-C27F-4CA0-BE0E-819DE6FC46CB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H="1">
            <a:off x="3000666" y="2686789"/>
            <a:ext cx="6552" cy="835962"/>
          </a:xfrm>
          <a:prstGeom prst="curvedConnector3">
            <a:avLst>
              <a:gd name="adj1" fmla="val -7210623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8FCA0EEB-B2E3-4E6E-9EF3-D9F518649D31}"/>
              </a:ext>
            </a:extLst>
          </p:cNvPr>
          <p:cNvSpPr txBox="1"/>
          <p:nvPr/>
        </p:nvSpPr>
        <p:spPr>
          <a:xfrm>
            <a:off x="5255066" y="2831515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FA406243-F3FB-4372-882A-0ABE171AEDB5}"/>
              </a:ext>
            </a:extLst>
          </p:cNvPr>
          <p:cNvSpPr txBox="1"/>
          <p:nvPr/>
        </p:nvSpPr>
        <p:spPr>
          <a:xfrm>
            <a:off x="5255066" y="3183206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86ED5BA8-477D-478E-8834-D7D77D6FA768}"/>
              </a:ext>
            </a:extLst>
          </p:cNvPr>
          <p:cNvGrpSpPr/>
          <p:nvPr/>
        </p:nvGrpSpPr>
        <p:grpSpPr>
          <a:xfrm>
            <a:off x="5054544" y="2200774"/>
            <a:ext cx="655182" cy="1267013"/>
            <a:chOff x="5274000" y="2933259"/>
            <a:chExt cx="655182" cy="1267013"/>
          </a:xfrm>
        </p:grpSpPr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FB8FC4C7-22A1-447B-AE57-2890F2EA369D}"/>
                </a:ext>
              </a:extLst>
            </p:cNvPr>
            <p:cNvGrpSpPr/>
            <p:nvPr/>
          </p:nvGrpSpPr>
          <p:grpSpPr>
            <a:xfrm>
              <a:off x="5274000" y="3159907"/>
              <a:ext cx="655182" cy="1040365"/>
              <a:chOff x="5297965" y="3025243"/>
              <a:chExt cx="655182" cy="1040365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BF1BA62-1F7C-4070-B673-B57094E55D38}"/>
                  </a:ext>
                </a:extLst>
              </p:cNvPr>
              <p:cNvSpPr/>
              <p:nvPr/>
            </p:nvSpPr>
            <p:spPr>
              <a:xfrm>
                <a:off x="5298645" y="3025243"/>
                <a:ext cx="654502" cy="10403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738C8B5C-1DB5-495D-AC01-2F715F596297}"/>
                  </a:ext>
                </a:extLst>
              </p:cNvPr>
              <p:cNvCxnSpPr/>
              <p:nvPr/>
            </p:nvCxnSpPr>
            <p:spPr>
              <a:xfrm>
                <a:off x="5297965" y="3387583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D6E364D6-073B-48B7-9E1E-95B5A3CE6BA6}"/>
                  </a:ext>
                </a:extLst>
              </p:cNvPr>
              <p:cNvCxnSpPr/>
              <p:nvPr/>
            </p:nvCxnSpPr>
            <p:spPr>
              <a:xfrm>
                <a:off x="5301421" y="3720091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9351977A-5385-4101-B7F9-2115DD541C12}"/>
                </a:ext>
              </a:extLst>
            </p:cNvPr>
            <p:cNvSpPr txBox="1"/>
            <p:nvPr/>
          </p:nvSpPr>
          <p:spPr>
            <a:xfrm>
              <a:off x="5418935" y="2933259"/>
              <a:ext cx="2308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6710979-33F4-4713-9605-08200457174D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3665450" y="2618520"/>
            <a:ext cx="1389776" cy="9042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2E22D9D8-CB31-4FE5-B7D2-13170F59C4C8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672002" y="2494698"/>
            <a:ext cx="1402981" cy="19209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3BE59DC-D821-4C8A-8483-64C6DCF1C3B4}"/>
              </a:ext>
            </a:extLst>
          </p:cNvPr>
          <p:cNvSpPr txBox="1"/>
          <p:nvPr/>
        </p:nvSpPr>
        <p:spPr>
          <a:xfrm>
            <a:off x="5180544" y="2410315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AFB38FB3-4A40-422F-A654-C3935B551547}"/>
              </a:ext>
            </a:extLst>
          </p:cNvPr>
          <p:cNvCxnSpPr/>
          <p:nvPr/>
        </p:nvCxnSpPr>
        <p:spPr>
          <a:xfrm flipH="1">
            <a:off x="5219459" y="2591832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732F8F57-8B35-4E54-809B-6D936A58E54A}"/>
              </a:ext>
            </a:extLst>
          </p:cNvPr>
          <p:cNvCxnSpPr>
            <a:cxnSpLocks/>
            <a:stCxn id="71" idx="2"/>
          </p:cNvCxnSpPr>
          <p:nvPr/>
        </p:nvCxnSpPr>
        <p:spPr>
          <a:xfrm flipH="1" flipV="1">
            <a:off x="5709726" y="2607952"/>
            <a:ext cx="2007811" cy="19128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圖片 107">
            <a:extLst>
              <a:ext uri="{FF2B5EF4-FFF2-40B4-BE49-F238E27FC236}">
                <a16:creationId xmlns:a16="http://schemas.microsoft.com/office/drawing/2014/main" id="{072E6690-9B3C-44CC-87D0-8D1FD4F57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932" y="4002727"/>
            <a:ext cx="4458264" cy="25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/>
      <p:bldP spid="45" grpId="1"/>
      <p:bldP spid="56" grpId="0"/>
      <p:bldP spid="56" grpId="1"/>
      <p:bldP spid="58" grpId="0"/>
      <p:bldP spid="58" grpId="1"/>
      <p:bldP spid="62" grpId="0"/>
      <p:bldP spid="62" grpId="1"/>
      <p:bldP spid="69" grpId="0"/>
      <p:bldP spid="69" grpId="1"/>
      <p:bldP spid="70" grpId="0"/>
      <p:bldP spid="70" grpId="1"/>
      <p:bldP spid="71" grpId="0" animBg="1"/>
      <p:bldP spid="71" grpId="1" animBg="1"/>
      <p:bldP spid="82" grpId="0"/>
      <p:bldP spid="82" grpId="1"/>
      <p:bldP spid="93" grpId="0"/>
      <p:bldP spid="93" grpId="1"/>
      <p:bldP spid="94" grpId="0"/>
      <p:bldP spid="94" grpId="1"/>
      <p:bldP spid="103" grpId="0"/>
      <p:bldP spid="10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6.6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知识点总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55713" lvl="0" indent="-1255713" algn="just" latinLnBrk="0" hangingPunct="0">
              <a:spcAft>
                <a:spcPts val="18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概念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：数组是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用来存储一组相同数据类型的数据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可以理解是一个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容器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将一组数据统一的管理起来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lvl="0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特点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数组本身是一个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，以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zh-TW" alt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]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表示。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42000" lvl="0" algn="just" latinLnBrk="0" hangingPunct="0">
              <a:spcAft>
                <a:spcPts val="1200"/>
              </a:spcAft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数组内部存储的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基本类型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也可以是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42000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数组的长度一旦确定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是不能再次发生改变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42000" algn="just" latinLnBrk="0" hangingPunct="0">
              <a:spcAft>
                <a:spcPts val="1200"/>
              </a:spcAft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是存储在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堆内存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中一串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具有相同数据类型且为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连续地址的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空间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242000" algn="just" latinLnBrk="0" hangingPunct="0">
              <a:spcAft>
                <a:spcPts val="18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如果需要用变量来进行存储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变量空间在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栈内存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变量中存储的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数组引用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地址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定义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声明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　　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数据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zh-TW" alt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]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数组名字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algn="just" latinLnBrk="0" hangingPunct="0">
              <a:spcAft>
                <a:spcPts val="1200"/>
              </a:spcAft>
              <a:defRPr/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1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6.6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知识点总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55713" lvl="0" indent="-1255713" algn="just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初始化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创建数组并赋值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静态初始化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有长度，有元素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 array = new int[]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{1,2,3,4,5};</a:t>
            </a:r>
          </a:p>
          <a:p>
            <a:pPr marL="62230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动态初始化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只有长度，没给定元素值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但有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62230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 array = new int[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长度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]; </a:t>
            </a:r>
          </a:p>
          <a:p>
            <a:pPr marL="622300" algn="just" latinLnBrk="0" hangingPunct="0">
              <a:spcAft>
                <a:spcPts val="18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如果长度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&lt;0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，运行时报错，</a:t>
            </a:r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NegativeArraySizeException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数组长度不合法，长度为负数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5.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元素访问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取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0" algn="just" latinLnBrk="0" hangingPunct="0">
              <a:spcAft>
                <a:spcPts val="1200"/>
              </a:spcAft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通过元素在数组中的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访问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0" algn="just" latinLnBrk="0" hangingPunct="0">
              <a:spcAft>
                <a:spcPts val="1200"/>
              </a:spcAft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是从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开始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到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长度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-1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为止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如果索引出现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前述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范围以外的值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，运行时报错，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ArrayIndexOutOfBoundsException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数组索引越界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06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6.6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知识点总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结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55713" lvl="0" indent="-1255713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6.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遍历轮询：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正常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有索引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可以赋值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取值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写法相对来说比较麻烦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algn="just" latinLnBrk="0" hangingPunct="0">
              <a:spcAft>
                <a:spcPts val="1800"/>
              </a:spcAft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增强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写法相对简单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没有索引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只能取值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7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数组本身是一个引用数据类型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0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数组元素存储在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堆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内存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中，数组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变量空间存储在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栈内存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中，变量中存储的是数组引用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地址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71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数组应用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9936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4013" lvl="0" indent="-354013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应用需求：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indent="-354013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创建一个数组用来存储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~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100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之间的偶数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818BAA-990B-444C-AE09-BBDDC473EC12}"/>
              </a:ext>
            </a:extLst>
          </p:cNvPr>
          <p:cNvSpPr/>
          <p:nvPr/>
        </p:nvSpPr>
        <p:spPr>
          <a:xfrm>
            <a:off x="1184670" y="2048255"/>
            <a:ext cx="8398242" cy="42029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SaveNum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需要创建一个数组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array =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int[50</a:t>
            </a:r>
            <a:r>
              <a:rPr lang="zh-TW" altLang="en-US" sz="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需要将 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1~100 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之间的偶数存入数组内</a:t>
            </a:r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nn-NO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 i ] = 2*i + 2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nn-NO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 i ]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输出验证看一看</a:t>
            </a:r>
            <a:endParaRPr lang="en-US" altLang="zh-CN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 for(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array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en-US" altLang="zh-TW" sz="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B01C6254-AA6F-4AE6-92CE-F726E9F3D047}"/>
              </a:ext>
            </a:extLst>
          </p:cNvPr>
          <p:cNvSpPr/>
          <p:nvPr/>
        </p:nvSpPr>
        <p:spPr>
          <a:xfrm>
            <a:off x="540000" y="2262418"/>
            <a:ext cx="648000" cy="389454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80B8371D-183A-41CE-BE50-C2470DCEEECE}"/>
              </a:ext>
            </a:extLst>
          </p:cNvPr>
          <p:cNvSpPr/>
          <p:nvPr/>
        </p:nvSpPr>
        <p:spPr>
          <a:xfrm>
            <a:off x="1404000" y="2528819"/>
            <a:ext cx="690716" cy="333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E1C6F15B-2C34-420C-9FBF-4BB6FCCA87F2}"/>
              </a:ext>
            </a:extLst>
          </p:cNvPr>
          <p:cNvSpPr/>
          <p:nvPr/>
        </p:nvSpPr>
        <p:spPr>
          <a:xfrm>
            <a:off x="2310716" y="3600000"/>
            <a:ext cx="690716" cy="8781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63A7CB40-46DC-4B5D-9445-FF6BD3018EC0}"/>
              </a:ext>
            </a:extLst>
          </p:cNvPr>
          <p:cNvSpPr/>
          <p:nvPr/>
        </p:nvSpPr>
        <p:spPr>
          <a:xfrm>
            <a:off x="2298856" y="5004001"/>
            <a:ext cx="690716" cy="59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A374DC-7D45-4A33-9815-D0F1BCA02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4931" y="664087"/>
            <a:ext cx="3525503" cy="54160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0B066A-788B-4DEB-80A6-2958B3E51E95}"/>
              </a:ext>
            </a:extLst>
          </p:cNvPr>
          <p:cNvSpPr/>
          <p:nvPr/>
        </p:nvSpPr>
        <p:spPr>
          <a:xfrm>
            <a:off x="3035904" y="273359"/>
            <a:ext cx="8741664" cy="31547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设计程序的时候出现的小问题</a:t>
            </a:r>
            <a:endParaRPr lang="en-US" altLang="zh-TW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创建一个数组，该如何决定采用</a:t>
            </a:r>
            <a:r>
              <a:rPr lang="zh-TW" altLang="en-US" sz="20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</a:t>
            </a:r>
            <a:r>
              <a:rPr lang="zh-TW" altLang="en-US" sz="20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TW" altLang="en-US" sz="2000" b="1" u="heavy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动态</a:t>
            </a:r>
            <a:r>
              <a:rPr lang="zh-TW" altLang="en-US" sz="2000" b="1" u="heavy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00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  <a:p>
            <a:pPr marL="622300" indent="-622300" algn="just">
              <a:spcAft>
                <a:spcPts val="1200"/>
              </a:spcAft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元素个数比较少，采用静态初始化；元素个数很多、有规律，采用动态初始化。</a:t>
            </a: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但元素很多、没规律呢？</a:t>
            </a:r>
          </a:p>
          <a:p>
            <a:pPr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用了两个循环，一个只为了存值，另一个只为了输出查看，是否要优化？</a:t>
            </a:r>
          </a:p>
          <a:p>
            <a:pPr marL="622300" indent="-622300" algn="just">
              <a:spcAft>
                <a:spcPts val="600"/>
              </a:spcAft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存放时直接看结果可能由于存放误操作，以致看时正确，之后可能就发生变化。</a:t>
            </a:r>
          </a:p>
          <a:p>
            <a:pPr marL="622300" algn="just"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存放不一定必须要查看，存放是一件事情，查看是另一件事。</a:t>
            </a:r>
          </a:p>
        </p:txBody>
      </p:sp>
    </p:spTree>
    <p:extLst>
      <p:ext uri="{BB962C8B-B14F-4D97-AF65-F5344CB8AC3E}">
        <p14:creationId xmlns:p14="http://schemas.microsoft.com/office/powerpoint/2010/main" val="32811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8" grpId="0" animBg="1"/>
      <p:bldP spid="3" grpId="0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252814"/>
            <a:ext cx="764827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创建一个数组用来存储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1~100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之间的奇数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b{5,6,7,8}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将两个数组内的元素对应位置互换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a{1,2,3,4,5,6}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将这个数组中的元素头尾对应互换位置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a{1,2,3,4,5,6}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计算数组所有元素的平均值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20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387137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ArrayApp1{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创建两个数组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{5,6,7,8};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元素对应位置的互换 </a:t>
            </a:r>
            <a:endParaRPr lang="en-US" altLang="zh-TW" sz="17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方式一  交换数组中对应的元素</a:t>
            </a:r>
            <a:endParaRPr lang="en-US" altLang="zh-TW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为了控制四次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a[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a[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b[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b[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x;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分别输出两个数组元素看一看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("--------");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b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80000"/>
            <a:ext cx="690716" cy="53451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5"/>
            <a:ext cx="690716" cy="478875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3D392F95-4F96-4200-A474-F70D2F139FCF}"/>
              </a:ext>
            </a:extLst>
          </p:cNvPr>
          <p:cNvSpPr/>
          <p:nvPr/>
        </p:nvSpPr>
        <p:spPr>
          <a:xfrm>
            <a:off x="2478000" y="2844000"/>
            <a:ext cx="361584" cy="102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05B0256A-0EBE-4B81-9017-C89EC00CDF89}"/>
              </a:ext>
            </a:extLst>
          </p:cNvPr>
          <p:cNvSpPr/>
          <p:nvPr/>
        </p:nvSpPr>
        <p:spPr>
          <a:xfrm>
            <a:off x="2478000" y="4374000"/>
            <a:ext cx="361584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BD8D92-8331-4480-978F-84AAB56DB66D}"/>
              </a:ext>
            </a:extLst>
          </p:cNvPr>
          <p:cNvSpPr/>
          <p:nvPr/>
        </p:nvSpPr>
        <p:spPr>
          <a:xfrm>
            <a:off x="2478000" y="5364000"/>
            <a:ext cx="361584" cy="55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512593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b{5,6,7,8}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，将两个数组内的元素对应位置互换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05C579-F7C2-4598-9F78-C02BF0C5D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333" y="1642731"/>
            <a:ext cx="4160129" cy="4183241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A224680E-0509-47B3-8EC0-F6EC331BA77D}"/>
              </a:ext>
            </a:extLst>
          </p:cNvPr>
          <p:cNvGrpSpPr/>
          <p:nvPr/>
        </p:nvGrpSpPr>
        <p:grpSpPr>
          <a:xfrm>
            <a:off x="2263422" y="1648449"/>
            <a:ext cx="7665156" cy="4346222"/>
            <a:chOff x="3860801" y="1704622"/>
            <a:chExt cx="7665156" cy="434622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1DAEFCF-B12E-4F31-95FF-C69F00B3CB9F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78E035-2E81-4C2D-9830-084334C174A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7F83153-0758-4EE2-99E9-9E4227F305DF}"/>
                </a:ext>
              </a:extLst>
            </p:cNvPr>
            <p:cNvCxnSpPr>
              <a:cxnSpLocks/>
            </p:cNvCxnSpPr>
            <p:nvPr/>
          </p:nvCxnSpPr>
          <p:spPr>
            <a:xfrm>
              <a:off x="6637867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9400FC6-895C-467A-BACF-72556E00C4B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7721FAF-1171-4FC6-8705-ECDD13F7A659}"/>
                </a:ext>
              </a:extLst>
            </p:cNvPr>
            <p:cNvSpPr txBox="1"/>
            <p:nvPr/>
          </p:nvSpPr>
          <p:spPr>
            <a:xfrm>
              <a:off x="4979773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2349B30-E8CF-4372-8AC9-E6B69704A563}"/>
                </a:ext>
              </a:extLst>
            </p:cNvPr>
            <p:cNvSpPr txBox="1"/>
            <p:nvPr/>
          </p:nvSpPr>
          <p:spPr>
            <a:xfrm>
              <a:off x="757925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96D376D-44BD-4180-AF01-EF7ED8655F89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C1D8CA4-B91D-4384-94FC-5E8897D5548D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180DA6B-E3F5-41BF-915D-FBBECB210484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B918F6D-6A8B-4D43-9C19-57C8D5BA9608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9CAD400-E181-45D1-ADC8-46747190E165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23D1F95-D18B-4E7A-8304-64AC354F92B2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50D7CAE-B8F4-4DF6-9778-0F20B7413A95}"/>
              </a:ext>
            </a:extLst>
          </p:cNvPr>
          <p:cNvSpPr txBox="1"/>
          <p:nvPr/>
        </p:nvSpPr>
        <p:spPr>
          <a:xfrm>
            <a:off x="2667123" y="2181829"/>
            <a:ext cx="19380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0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a[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b[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b[ </a:t>
            </a:r>
            <a:r>
              <a:rPr lang="en-US" altLang="zh-TW" sz="1000" b="1" dirty="0" err="1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x;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BEAFC02-E365-4D0E-93F9-A733DF7BCF70}"/>
              </a:ext>
            </a:extLst>
          </p:cNvPr>
          <p:cNvGrpSpPr/>
          <p:nvPr/>
        </p:nvGrpSpPr>
        <p:grpSpPr>
          <a:xfrm>
            <a:off x="3451076" y="3154652"/>
            <a:ext cx="664784" cy="773883"/>
            <a:chOff x="4642784" y="3008430"/>
            <a:chExt cx="664784" cy="77388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5008C03-AD8F-4A53-80C7-E0071A28B8F0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C950FB0-AE96-47AD-9EE7-3B6609FF5904}"/>
                </a:ext>
              </a:extLst>
            </p:cNvPr>
            <p:cNvSpPr txBox="1"/>
            <p:nvPr/>
          </p:nvSpPr>
          <p:spPr>
            <a:xfrm>
              <a:off x="4701032" y="3008430"/>
              <a:ext cx="5065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84F593C-55F0-4841-ABDB-3B39941BD1DA}"/>
              </a:ext>
            </a:extLst>
          </p:cNvPr>
          <p:cNvSpPr txBox="1"/>
          <p:nvPr/>
        </p:nvSpPr>
        <p:spPr>
          <a:xfrm>
            <a:off x="3606796" y="3422151"/>
            <a:ext cx="355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301FE20-215F-49A3-9043-F0366FE93D2E}"/>
              </a:ext>
            </a:extLst>
          </p:cNvPr>
          <p:cNvGrpSpPr/>
          <p:nvPr/>
        </p:nvGrpSpPr>
        <p:grpSpPr>
          <a:xfrm>
            <a:off x="3444524" y="4890504"/>
            <a:ext cx="664784" cy="773883"/>
            <a:chOff x="4642784" y="3008430"/>
            <a:chExt cx="664784" cy="77388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477F289-1DFC-4690-AE77-FCC5763A0D24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DF4FC6C-F211-4132-B653-E37D94123CF7}"/>
                </a:ext>
              </a:extLst>
            </p:cNvPr>
            <p:cNvSpPr txBox="1"/>
            <p:nvPr/>
          </p:nvSpPr>
          <p:spPr>
            <a:xfrm>
              <a:off x="4701032" y="3008430"/>
              <a:ext cx="5209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04BE13C-B402-4A65-AEE8-72C9E11D7CA0}"/>
              </a:ext>
            </a:extLst>
          </p:cNvPr>
          <p:cNvSpPr txBox="1"/>
          <p:nvPr/>
        </p:nvSpPr>
        <p:spPr>
          <a:xfrm>
            <a:off x="3636793" y="5176812"/>
            <a:ext cx="29335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★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4" name="接點: 弧形 43">
            <a:extLst>
              <a:ext uri="{FF2B5EF4-FFF2-40B4-BE49-F238E27FC236}">
                <a16:creationId xmlns:a16="http://schemas.microsoft.com/office/drawing/2014/main" id="{C10E0C45-CC1E-4E5C-BB8D-7CDFC2B727B2}"/>
              </a:ext>
            </a:extLst>
          </p:cNvPr>
          <p:cNvCxnSpPr>
            <a:cxnSpLocks/>
          </p:cNvCxnSpPr>
          <p:nvPr/>
        </p:nvCxnSpPr>
        <p:spPr>
          <a:xfrm rot="10800000">
            <a:off x="6123876" y="2444560"/>
            <a:ext cx="6552" cy="1836000"/>
          </a:xfrm>
          <a:prstGeom prst="curvedConnector3">
            <a:avLst>
              <a:gd name="adj1" fmla="val -11862637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A09A3E2-F583-4C0A-87BC-C644732C2079}"/>
              </a:ext>
            </a:extLst>
          </p:cNvPr>
          <p:cNvGrpSpPr/>
          <p:nvPr/>
        </p:nvGrpSpPr>
        <p:grpSpPr>
          <a:xfrm>
            <a:off x="4246694" y="3982593"/>
            <a:ext cx="664784" cy="773883"/>
            <a:chOff x="4642784" y="3008430"/>
            <a:chExt cx="664784" cy="773883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036C8E5-BDE3-425C-BD62-9270401C7562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3F31996-440D-4952-92A4-75870AAAF480}"/>
                </a:ext>
              </a:extLst>
            </p:cNvPr>
            <p:cNvSpPr txBox="1"/>
            <p:nvPr/>
          </p:nvSpPr>
          <p:spPr>
            <a:xfrm>
              <a:off x="4701032" y="3008430"/>
              <a:ext cx="3751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x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DFCDE5D-997E-4F45-83AC-6B0C40276A65}"/>
              </a:ext>
            </a:extLst>
          </p:cNvPr>
          <p:cNvSpPr txBox="1"/>
          <p:nvPr/>
        </p:nvSpPr>
        <p:spPr>
          <a:xfrm>
            <a:off x="5889256" y="250133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6D5E443-91D3-487B-B998-E141434AAF3C}"/>
              </a:ext>
            </a:extLst>
          </p:cNvPr>
          <p:cNvSpPr txBox="1"/>
          <p:nvPr/>
        </p:nvSpPr>
        <p:spPr>
          <a:xfrm>
            <a:off x="5530929" y="277605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2BC467A-F5B1-46E3-962C-1A61F11A73BD}"/>
              </a:ext>
            </a:extLst>
          </p:cNvPr>
          <p:cNvSpPr txBox="1"/>
          <p:nvPr/>
        </p:nvSpPr>
        <p:spPr>
          <a:xfrm>
            <a:off x="5530929" y="3127747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1E119B0B-12E3-4630-B99C-E0FF6B91B34F}"/>
              </a:ext>
            </a:extLst>
          </p:cNvPr>
          <p:cNvGrpSpPr/>
          <p:nvPr/>
        </p:nvGrpSpPr>
        <p:grpSpPr>
          <a:xfrm>
            <a:off x="5437277" y="2122312"/>
            <a:ext cx="655182" cy="1746706"/>
            <a:chOff x="5274000" y="2933259"/>
            <a:chExt cx="655182" cy="1746706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4569ACA3-619F-455E-B6EC-9D5ADE8E7812}"/>
                </a:ext>
              </a:extLst>
            </p:cNvPr>
            <p:cNvGrpSpPr/>
            <p:nvPr/>
          </p:nvGrpSpPr>
          <p:grpSpPr>
            <a:xfrm>
              <a:off x="5274000" y="3159907"/>
              <a:ext cx="655182" cy="1520058"/>
              <a:chOff x="5297965" y="3025243"/>
              <a:chExt cx="655182" cy="152005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E205940-F2F2-4AE0-BCF5-66905BAA8009}"/>
                  </a:ext>
                </a:extLst>
              </p:cNvPr>
              <p:cNvSpPr/>
              <p:nvPr/>
            </p:nvSpPr>
            <p:spPr>
              <a:xfrm>
                <a:off x="5298645" y="3025243"/>
                <a:ext cx="654502" cy="15200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673BA17E-2F37-442E-85BA-04947635B1A4}"/>
                  </a:ext>
                </a:extLst>
              </p:cNvPr>
              <p:cNvCxnSpPr/>
              <p:nvPr/>
            </p:nvCxnSpPr>
            <p:spPr>
              <a:xfrm>
                <a:off x="5297965" y="3421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A70CF156-D1F4-4FE3-B8FA-5DE0FBA80A86}"/>
                  </a:ext>
                </a:extLst>
              </p:cNvPr>
              <p:cNvCxnSpPr/>
              <p:nvPr/>
            </p:nvCxnSpPr>
            <p:spPr>
              <a:xfrm>
                <a:off x="5301421" y="3794068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3EB33B8F-464E-43C9-8C00-ED482C450C2C}"/>
                  </a:ext>
                </a:extLst>
              </p:cNvPr>
              <p:cNvCxnSpPr/>
              <p:nvPr/>
            </p:nvCxnSpPr>
            <p:spPr>
              <a:xfrm>
                <a:off x="5307592" y="4159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DF67DA9B-2766-4C59-8C52-6B4BE36AB285}"/>
                </a:ext>
              </a:extLst>
            </p:cNvPr>
            <p:cNvSpPr txBox="1"/>
            <p:nvPr/>
          </p:nvSpPr>
          <p:spPr>
            <a:xfrm>
              <a:off x="5418935" y="2933259"/>
              <a:ext cx="2308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F9622D4-0847-462A-844C-3D9990BB6BE2}"/>
              </a:ext>
            </a:extLst>
          </p:cNvPr>
          <p:cNvSpPr txBox="1"/>
          <p:nvPr/>
        </p:nvSpPr>
        <p:spPr>
          <a:xfrm>
            <a:off x="5530929" y="235485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61AD074-57B8-4AF9-94F3-04B8FDA550F3}"/>
              </a:ext>
            </a:extLst>
          </p:cNvPr>
          <p:cNvCxnSpPr/>
          <p:nvPr/>
        </p:nvCxnSpPr>
        <p:spPr>
          <a:xfrm flipH="1">
            <a:off x="5424570" y="2362301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B4CDF4C-DB30-4192-A5DF-67E7B03A2346}"/>
              </a:ext>
            </a:extLst>
          </p:cNvPr>
          <p:cNvSpPr txBox="1"/>
          <p:nvPr/>
        </p:nvSpPr>
        <p:spPr>
          <a:xfrm>
            <a:off x="5530929" y="352404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A56A508-092A-453C-90F9-B96ABCC027F1}"/>
              </a:ext>
            </a:extLst>
          </p:cNvPr>
          <p:cNvSpPr txBox="1"/>
          <p:nvPr/>
        </p:nvSpPr>
        <p:spPr>
          <a:xfrm>
            <a:off x="5889256" y="2866767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30955F-1C4D-48F2-B0B3-5B925437534F}"/>
              </a:ext>
            </a:extLst>
          </p:cNvPr>
          <p:cNvSpPr txBox="1"/>
          <p:nvPr/>
        </p:nvSpPr>
        <p:spPr>
          <a:xfrm>
            <a:off x="5889256" y="3232201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AF3DE2-8355-43D1-9862-6F8D2AEBB4D3}"/>
              </a:ext>
            </a:extLst>
          </p:cNvPr>
          <p:cNvSpPr txBox="1"/>
          <p:nvPr/>
        </p:nvSpPr>
        <p:spPr>
          <a:xfrm>
            <a:off x="5889256" y="359763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1DC5EF8-1453-4624-9897-88E1E2663814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4115860" y="2535689"/>
            <a:ext cx="1338895" cy="11207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31CDC6C7-FDC6-4282-93E6-B21C6F40A345}"/>
              </a:ext>
            </a:extLst>
          </p:cNvPr>
          <p:cNvSpPr txBox="1"/>
          <p:nvPr/>
        </p:nvSpPr>
        <p:spPr>
          <a:xfrm>
            <a:off x="5899476" y="429476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99C2520-B742-434D-B4CE-511CDDC8DB74}"/>
              </a:ext>
            </a:extLst>
          </p:cNvPr>
          <p:cNvSpPr txBox="1"/>
          <p:nvPr/>
        </p:nvSpPr>
        <p:spPr>
          <a:xfrm>
            <a:off x="5560348" y="460761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2963ED42-6873-4825-91DD-8D3C89F1F5F8}"/>
              </a:ext>
            </a:extLst>
          </p:cNvPr>
          <p:cNvSpPr txBox="1"/>
          <p:nvPr/>
        </p:nvSpPr>
        <p:spPr>
          <a:xfrm>
            <a:off x="5560348" y="495930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DA3DA678-F8C7-4041-87D5-22A70B54004D}"/>
              </a:ext>
            </a:extLst>
          </p:cNvPr>
          <p:cNvGrpSpPr/>
          <p:nvPr/>
        </p:nvGrpSpPr>
        <p:grpSpPr>
          <a:xfrm>
            <a:off x="5481417" y="3928535"/>
            <a:ext cx="655182" cy="1746706"/>
            <a:chOff x="5274000" y="2933259"/>
            <a:chExt cx="655182" cy="1746706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068F3FC4-E3C8-431F-B256-800545EB3B74}"/>
                </a:ext>
              </a:extLst>
            </p:cNvPr>
            <p:cNvGrpSpPr/>
            <p:nvPr/>
          </p:nvGrpSpPr>
          <p:grpSpPr>
            <a:xfrm>
              <a:off x="5274000" y="3159907"/>
              <a:ext cx="655182" cy="1520058"/>
              <a:chOff x="5297965" y="3025243"/>
              <a:chExt cx="655182" cy="1520058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D32265FF-4E73-4CFE-B566-80671CCD5D24}"/>
                  </a:ext>
                </a:extLst>
              </p:cNvPr>
              <p:cNvSpPr/>
              <p:nvPr/>
            </p:nvSpPr>
            <p:spPr>
              <a:xfrm>
                <a:off x="5298645" y="3025243"/>
                <a:ext cx="654502" cy="15200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FB420B7D-094A-4775-8D90-579D03A0E5C5}"/>
                  </a:ext>
                </a:extLst>
              </p:cNvPr>
              <p:cNvCxnSpPr/>
              <p:nvPr/>
            </p:nvCxnSpPr>
            <p:spPr>
              <a:xfrm>
                <a:off x="5297965" y="3421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C7E5D3A1-B80E-4AB9-9277-59500FDD46C3}"/>
                  </a:ext>
                </a:extLst>
              </p:cNvPr>
              <p:cNvCxnSpPr/>
              <p:nvPr/>
            </p:nvCxnSpPr>
            <p:spPr>
              <a:xfrm>
                <a:off x="5301421" y="3794068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DB988526-D63F-40A8-82B5-097990FA0C23}"/>
                  </a:ext>
                </a:extLst>
              </p:cNvPr>
              <p:cNvCxnSpPr/>
              <p:nvPr/>
            </p:nvCxnSpPr>
            <p:spPr>
              <a:xfrm>
                <a:off x="5307592" y="4159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BB670B4A-9D60-49C3-A724-A51ECBCD2B68}"/>
                </a:ext>
              </a:extLst>
            </p:cNvPr>
            <p:cNvSpPr txBox="1"/>
            <p:nvPr/>
          </p:nvSpPr>
          <p:spPr>
            <a:xfrm>
              <a:off x="5418935" y="2933259"/>
              <a:ext cx="2308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8273EF7-B8F1-44DC-9623-7ACADF528BE3}"/>
              </a:ext>
            </a:extLst>
          </p:cNvPr>
          <p:cNvSpPr txBox="1"/>
          <p:nvPr/>
        </p:nvSpPr>
        <p:spPr>
          <a:xfrm>
            <a:off x="5560348" y="418641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8FD17D5D-8D84-4A18-AC08-6EC66A5D3D86}"/>
              </a:ext>
            </a:extLst>
          </p:cNvPr>
          <p:cNvCxnSpPr/>
          <p:nvPr/>
        </p:nvCxnSpPr>
        <p:spPr>
          <a:xfrm flipH="1">
            <a:off x="5479088" y="4147146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0705314B-59C8-4627-B6B2-B1DAC3341B81}"/>
              </a:ext>
            </a:extLst>
          </p:cNvPr>
          <p:cNvSpPr txBox="1"/>
          <p:nvPr/>
        </p:nvSpPr>
        <p:spPr>
          <a:xfrm>
            <a:off x="5560348" y="535560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DE50F38-EC0A-4457-A383-82E84C68154B}"/>
              </a:ext>
            </a:extLst>
          </p:cNvPr>
          <p:cNvSpPr txBox="1"/>
          <p:nvPr/>
        </p:nvSpPr>
        <p:spPr>
          <a:xfrm>
            <a:off x="5899476" y="466019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559FDE79-B97D-4BCA-904E-B0AF06961DC2}"/>
              </a:ext>
            </a:extLst>
          </p:cNvPr>
          <p:cNvSpPr txBox="1"/>
          <p:nvPr/>
        </p:nvSpPr>
        <p:spPr>
          <a:xfrm>
            <a:off x="5899476" y="5025628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6B86D9BE-ED3E-4B1F-851C-94F65C99581E}"/>
              </a:ext>
            </a:extLst>
          </p:cNvPr>
          <p:cNvSpPr txBox="1"/>
          <p:nvPr/>
        </p:nvSpPr>
        <p:spPr>
          <a:xfrm>
            <a:off x="5899476" y="539106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FB1F820A-F92F-482A-A43D-C73B14110D62}"/>
              </a:ext>
            </a:extLst>
          </p:cNvPr>
          <p:cNvCxnSpPr>
            <a:cxnSpLocks/>
          </p:cNvCxnSpPr>
          <p:nvPr/>
        </p:nvCxnSpPr>
        <p:spPr>
          <a:xfrm flipH="1">
            <a:off x="4097717" y="4346205"/>
            <a:ext cx="1383700" cy="10569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CF7EF628-4124-4E1D-BCD7-7B5BF4D754D6}"/>
              </a:ext>
            </a:extLst>
          </p:cNvPr>
          <p:cNvCxnSpPr/>
          <p:nvPr/>
        </p:nvCxnSpPr>
        <p:spPr>
          <a:xfrm flipH="1">
            <a:off x="5424499" y="2799337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5107C209-B99D-4080-902B-18599919E2B9}"/>
              </a:ext>
            </a:extLst>
          </p:cNvPr>
          <p:cNvCxnSpPr/>
          <p:nvPr/>
        </p:nvCxnSpPr>
        <p:spPr>
          <a:xfrm flipH="1">
            <a:off x="5479088" y="4573067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4A325BE6-5AB2-4A3F-A4A6-CFA95B9EB949}"/>
              </a:ext>
            </a:extLst>
          </p:cNvPr>
          <p:cNvCxnSpPr/>
          <p:nvPr/>
        </p:nvCxnSpPr>
        <p:spPr>
          <a:xfrm flipH="1">
            <a:off x="5460122" y="3128203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1E0B249C-70BC-4A00-ADF8-7679B8FE382B}"/>
              </a:ext>
            </a:extLst>
          </p:cNvPr>
          <p:cNvCxnSpPr/>
          <p:nvPr/>
        </p:nvCxnSpPr>
        <p:spPr>
          <a:xfrm flipH="1">
            <a:off x="5454755" y="4939435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54CBF6B5-029A-493F-8358-DF169136DA88}"/>
              </a:ext>
            </a:extLst>
          </p:cNvPr>
          <p:cNvCxnSpPr/>
          <p:nvPr/>
        </p:nvCxnSpPr>
        <p:spPr>
          <a:xfrm flipH="1">
            <a:off x="5473040" y="3517781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B486FA58-D4D0-411E-8FAA-487855B82F9D}"/>
              </a:ext>
            </a:extLst>
          </p:cNvPr>
          <p:cNvCxnSpPr/>
          <p:nvPr/>
        </p:nvCxnSpPr>
        <p:spPr>
          <a:xfrm flipH="1">
            <a:off x="5490928" y="5327603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接點: 弧形 130">
            <a:extLst>
              <a:ext uri="{FF2B5EF4-FFF2-40B4-BE49-F238E27FC236}">
                <a16:creationId xmlns:a16="http://schemas.microsoft.com/office/drawing/2014/main" id="{148C3029-A77E-4BD1-8B2D-8887220CF11D}"/>
              </a:ext>
            </a:extLst>
          </p:cNvPr>
          <p:cNvCxnSpPr>
            <a:cxnSpLocks/>
          </p:cNvCxnSpPr>
          <p:nvPr/>
        </p:nvCxnSpPr>
        <p:spPr>
          <a:xfrm rot="5400000">
            <a:off x="4267269" y="3025250"/>
            <a:ext cx="1655623" cy="689951"/>
          </a:xfrm>
          <a:prstGeom prst="curvedConnector3">
            <a:avLst>
              <a:gd name="adj1" fmla="val -9648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BE951B63-F61E-48C1-8A16-102EE4D561AB}"/>
              </a:ext>
            </a:extLst>
          </p:cNvPr>
          <p:cNvSpPr txBox="1"/>
          <p:nvPr/>
        </p:nvSpPr>
        <p:spPr>
          <a:xfrm>
            <a:off x="4503417" y="435093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6" name="接點: 弧形 145">
            <a:extLst>
              <a:ext uri="{FF2B5EF4-FFF2-40B4-BE49-F238E27FC236}">
                <a16:creationId xmlns:a16="http://schemas.microsoft.com/office/drawing/2014/main" id="{5FEAB0A3-12B2-46B8-80E7-6CA1CD2EA371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911478" y="4328546"/>
            <a:ext cx="566601" cy="155800"/>
          </a:xfrm>
          <a:prstGeom prst="curvedConnector3">
            <a:avLst>
              <a:gd name="adj1" fmla="val 54304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500"/>
                            </p:stCondLst>
                            <p:childTnLst>
                              <p:par>
                                <p:cTn id="2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500"/>
                            </p:stCondLst>
                            <p:childTnLst>
                              <p:par>
                                <p:cTn id="3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000"/>
                            </p:stCondLst>
                            <p:childTnLst>
                              <p:par>
                                <p:cTn id="3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3" grpId="0" animBg="1" autoUpdateAnimBg="0"/>
      <p:bldP spid="35" grpId="0"/>
      <p:bldP spid="39" grpId="0"/>
      <p:bldP spid="43" grpId="0"/>
      <p:bldP spid="48" grpId="0"/>
      <p:bldP spid="49" grpId="0"/>
      <p:bldP spid="50" grpId="0"/>
      <p:bldP spid="57" grpId="0"/>
      <p:bldP spid="60" grpId="0"/>
      <p:bldP spid="61" grpId="0"/>
      <p:bldP spid="62" grpId="0"/>
      <p:bldP spid="63" grpId="0"/>
      <p:bldP spid="100" grpId="0"/>
      <p:bldP spid="101" grpId="0"/>
      <p:bldP spid="102" grpId="0"/>
      <p:bldP spid="110" grpId="0"/>
      <p:bldP spid="112" grpId="0"/>
      <p:bldP spid="113" grpId="0"/>
      <p:bldP spid="114" grpId="0"/>
      <p:bldP spid="115" grpId="0"/>
      <p:bldP spid="142" grpId="0"/>
      <p:bldP spid="14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ArrayApp1_1{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static void main(String[] 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创建两个数组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{5,6,7,8};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元素对应位置的互换 </a:t>
            </a:r>
            <a:endParaRPr lang="en-US" altLang="zh-TW" sz="17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方式二 </a:t>
            </a:r>
            <a:r>
              <a:rPr lang="zh-CN" altLang="en-US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直接交换变量 </a:t>
            </a:r>
            <a:r>
              <a:rPr lang="en-US" altLang="zh-CN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CN" altLang="en-US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CN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</a:t>
            </a:r>
            <a:r>
              <a:rPr lang="zh-CN" altLang="en-US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中的数组引用</a:t>
            </a:r>
            <a:r>
              <a:rPr lang="en-US" altLang="zh-CN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地址</a:t>
            </a:r>
            <a:r>
              <a:rPr lang="en-US" altLang="zh-CN" sz="17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没有循环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一次搞定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不受长度限制</a:t>
            </a:r>
            <a:endParaRPr lang="en-US" altLang="zh-TW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temp = a;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 = b;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b = temp;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	//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分别输出两个数组元素看一看</a:t>
            </a:r>
          </a:p>
          <a:p>
            <a:pPr>
              <a:lnSpc>
                <a:spcPts val="2000"/>
              </a:lnSpc>
            </a:pP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("--------");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b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9"/>
            <a:ext cx="690716" cy="482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5"/>
            <a:ext cx="690716" cy="430107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05B0256A-0EBE-4B81-9017-C89EC00CDF89}"/>
              </a:ext>
            </a:extLst>
          </p:cNvPr>
          <p:cNvSpPr/>
          <p:nvPr/>
        </p:nvSpPr>
        <p:spPr>
          <a:xfrm>
            <a:off x="2478000" y="3852000"/>
            <a:ext cx="361584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9BD8D92-8331-4480-978F-84AAB56DB66D}"/>
              </a:ext>
            </a:extLst>
          </p:cNvPr>
          <p:cNvSpPr/>
          <p:nvPr/>
        </p:nvSpPr>
        <p:spPr>
          <a:xfrm>
            <a:off x="2478000" y="4860000"/>
            <a:ext cx="361584" cy="55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512593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</a:t>
            </a:r>
            <a:r>
              <a:rPr lang="zh-CN" altLang="en-US" sz="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b{5,6,7,8}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，将两个数组内的元素对应位置互换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2" name="圖片 121">
            <a:extLst>
              <a:ext uri="{FF2B5EF4-FFF2-40B4-BE49-F238E27FC236}">
                <a16:creationId xmlns:a16="http://schemas.microsoft.com/office/drawing/2014/main" id="{101D6B14-ECB1-417B-950E-7258AAC5C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631" y="1738168"/>
            <a:ext cx="4077831" cy="404891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7A2D22-49F9-4C60-9183-A33DE2E71849}"/>
              </a:ext>
            </a:extLst>
          </p:cNvPr>
          <p:cNvGrpSpPr/>
          <p:nvPr/>
        </p:nvGrpSpPr>
        <p:grpSpPr>
          <a:xfrm>
            <a:off x="2278777" y="1678889"/>
            <a:ext cx="7665156" cy="4346222"/>
            <a:chOff x="3860801" y="1704622"/>
            <a:chExt cx="7665156" cy="434622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74A8355-5E10-47B0-88E2-3B4E8AB39B16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1AA1F20-5E51-475D-B9F0-A3B610564B56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B617A32-2134-4462-9CC9-B09D92625F13}"/>
                </a:ext>
              </a:extLst>
            </p:cNvPr>
            <p:cNvCxnSpPr>
              <a:cxnSpLocks/>
            </p:cNvCxnSpPr>
            <p:nvPr/>
          </p:nvCxnSpPr>
          <p:spPr>
            <a:xfrm>
              <a:off x="6637867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B45B9AB-18DF-43F0-BE7E-BA6AB4E2D6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B649ACA-79AE-46C0-AB21-339F1EE5F111}"/>
                </a:ext>
              </a:extLst>
            </p:cNvPr>
            <p:cNvSpPr txBox="1"/>
            <p:nvPr/>
          </p:nvSpPr>
          <p:spPr>
            <a:xfrm>
              <a:off x="4979773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BC0D550-67E6-46EB-9FBB-FD864A96EDA1}"/>
                </a:ext>
              </a:extLst>
            </p:cNvPr>
            <p:cNvSpPr txBox="1"/>
            <p:nvPr/>
          </p:nvSpPr>
          <p:spPr>
            <a:xfrm>
              <a:off x="7579254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0BB4E9D-D1C9-4B01-A318-BFA0E88F6160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31FF66D-FA1A-47CE-AD8B-AB2276829A2A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38E5A9CC-15E3-4A60-9DC8-6C5319E9EF1B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FE798F2-9AEE-4498-B0C5-41BD5F018E30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A435260-4087-4C16-A9D2-09805C283362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B6671B9-754F-4744-B86A-00DABCA23C82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851B66E-C66B-44F5-8055-F6D8CB91DC35}"/>
              </a:ext>
            </a:extLst>
          </p:cNvPr>
          <p:cNvSpPr txBox="1"/>
          <p:nvPr/>
        </p:nvSpPr>
        <p:spPr>
          <a:xfrm>
            <a:off x="2682478" y="2212269"/>
            <a:ext cx="1056379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0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{1,2,3,4};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b = {5,6,7,8};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temp = a;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= b;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= temp;</a:t>
            </a:r>
          </a:p>
          <a:p>
            <a:pPr>
              <a:lnSpc>
                <a:spcPts val="1200"/>
              </a:lnSpc>
            </a:pPr>
            <a:r>
              <a:rPr lang="en-US" altLang="zh-TW" sz="10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7B4EE92-85BA-4359-A176-8689B319A64C}"/>
              </a:ext>
            </a:extLst>
          </p:cNvPr>
          <p:cNvGrpSpPr/>
          <p:nvPr/>
        </p:nvGrpSpPr>
        <p:grpSpPr>
          <a:xfrm>
            <a:off x="3856559" y="3148225"/>
            <a:ext cx="664784" cy="773883"/>
            <a:chOff x="4642784" y="3008430"/>
            <a:chExt cx="664784" cy="77388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7820B63-3A46-4472-AFC9-FFEA3B5BAC33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EEB182E-9788-4DE4-A315-5E997EB51FA3}"/>
                </a:ext>
              </a:extLst>
            </p:cNvPr>
            <p:cNvSpPr txBox="1"/>
            <p:nvPr/>
          </p:nvSpPr>
          <p:spPr>
            <a:xfrm>
              <a:off x="4701032" y="3008430"/>
              <a:ext cx="5065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a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D31905-1C6B-4D7D-BDEB-369B0107A5BB}"/>
              </a:ext>
            </a:extLst>
          </p:cNvPr>
          <p:cNvSpPr txBox="1"/>
          <p:nvPr/>
        </p:nvSpPr>
        <p:spPr>
          <a:xfrm>
            <a:off x="3828710" y="3393781"/>
            <a:ext cx="355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5269352-6F08-4A02-A14B-01DB54FDB3D2}"/>
              </a:ext>
            </a:extLst>
          </p:cNvPr>
          <p:cNvGrpSpPr/>
          <p:nvPr/>
        </p:nvGrpSpPr>
        <p:grpSpPr>
          <a:xfrm>
            <a:off x="3850007" y="4884077"/>
            <a:ext cx="664784" cy="773883"/>
            <a:chOff x="4642784" y="3008430"/>
            <a:chExt cx="664784" cy="77388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18536C-4A4D-4F1B-AA94-B9166355922D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18510FC-A748-428C-8FFB-C2CE260E717C}"/>
                </a:ext>
              </a:extLst>
            </p:cNvPr>
            <p:cNvSpPr txBox="1"/>
            <p:nvPr/>
          </p:nvSpPr>
          <p:spPr>
            <a:xfrm>
              <a:off x="4701032" y="3008430"/>
              <a:ext cx="5209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 b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50A2A65-0358-4296-AB40-C0758E5295D7}"/>
              </a:ext>
            </a:extLst>
          </p:cNvPr>
          <p:cNvSpPr txBox="1"/>
          <p:nvPr/>
        </p:nvSpPr>
        <p:spPr>
          <a:xfrm>
            <a:off x="3872661" y="5158221"/>
            <a:ext cx="29335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★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4" name="接點: 弧形 43">
            <a:extLst>
              <a:ext uri="{FF2B5EF4-FFF2-40B4-BE49-F238E27FC236}">
                <a16:creationId xmlns:a16="http://schemas.microsoft.com/office/drawing/2014/main" id="{9D8D71D0-2029-42B8-A605-5A3705DC8522}"/>
              </a:ext>
            </a:extLst>
          </p:cNvPr>
          <p:cNvCxnSpPr>
            <a:cxnSpLocks/>
            <a:stCxn id="41" idx="3"/>
            <a:endCxn id="37" idx="3"/>
          </p:cNvCxnSpPr>
          <p:nvPr/>
        </p:nvCxnSpPr>
        <p:spPr>
          <a:xfrm flipV="1">
            <a:off x="4514791" y="3649978"/>
            <a:ext cx="6552" cy="1735852"/>
          </a:xfrm>
          <a:prstGeom prst="curvedConnector3">
            <a:avLst>
              <a:gd name="adj1" fmla="val 13823443"/>
            </a:avLst>
          </a:prstGeom>
          <a:ln w="1905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DC6800C-4A99-4C86-A169-1E7BEDB56540}"/>
              </a:ext>
            </a:extLst>
          </p:cNvPr>
          <p:cNvGrpSpPr/>
          <p:nvPr/>
        </p:nvGrpSpPr>
        <p:grpSpPr>
          <a:xfrm>
            <a:off x="2607355" y="3962079"/>
            <a:ext cx="776015" cy="773883"/>
            <a:chOff x="4531553" y="3008430"/>
            <a:chExt cx="776015" cy="773883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020E3B-0629-409B-AA8E-0895EBE6BF0E}"/>
                </a:ext>
              </a:extLst>
            </p:cNvPr>
            <p:cNvSpPr/>
            <p:nvPr/>
          </p:nvSpPr>
          <p:spPr>
            <a:xfrm>
              <a:off x="4642784" y="3238052"/>
              <a:ext cx="664784" cy="5442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3076D81D-FFEC-4E72-AAAC-90FAEB714355}"/>
                </a:ext>
              </a:extLst>
            </p:cNvPr>
            <p:cNvSpPr txBox="1"/>
            <p:nvPr/>
          </p:nvSpPr>
          <p:spPr>
            <a:xfrm>
              <a:off x="4531553" y="3008430"/>
              <a:ext cx="73590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 temp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EFD0D31-27F8-485F-A01D-5247F81FDF9B}"/>
              </a:ext>
            </a:extLst>
          </p:cNvPr>
          <p:cNvSpPr txBox="1"/>
          <p:nvPr/>
        </p:nvSpPr>
        <p:spPr>
          <a:xfrm>
            <a:off x="6912739" y="284089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EBAE17-44AD-417D-B2E0-E02275B00F44}"/>
              </a:ext>
            </a:extLst>
          </p:cNvPr>
          <p:cNvSpPr txBox="1"/>
          <p:nvPr/>
        </p:nvSpPr>
        <p:spPr>
          <a:xfrm>
            <a:off x="6912739" y="319258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4580C2CD-77F5-4BC5-9160-257557272FAF}"/>
              </a:ext>
            </a:extLst>
          </p:cNvPr>
          <p:cNvGrpSpPr/>
          <p:nvPr/>
        </p:nvGrpSpPr>
        <p:grpSpPr>
          <a:xfrm>
            <a:off x="6633626" y="2152752"/>
            <a:ext cx="655182" cy="1746706"/>
            <a:chOff x="5274000" y="2933259"/>
            <a:chExt cx="655182" cy="1746706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87767656-E342-4B1E-9160-16DC291E4918}"/>
                </a:ext>
              </a:extLst>
            </p:cNvPr>
            <p:cNvGrpSpPr/>
            <p:nvPr/>
          </p:nvGrpSpPr>
          <p:grpSpPr>
            <a:xfrm>
              <a:off x="5274000" y="3159907"/>
              <a:ext cx="655182" cy="1520058"/>
              <a:chOff x="5297965" y="3025243"/>
              <a:chExt cx="655182" cy="152005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B555A16-C13E-488C-89C3-D2625D2B461A}"/>
                  </a:ext>
                </a:extLst>
              </p:cNvPr>
              <p:cNvSpPr/>
              <p:nvPr/>
            </p:nvSpPr>
            <p:spPr>
              <a:xfrm>
                <a:off x="5298645" y="3025243"/>
                <a:ext cx="654502" cy="15200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4549B2F3-EECC-43BE-B07F-FC074B9CB407}"/>
                  </a:ext>
                </a:extLst>
              </p:cNvPr>
              <p:cNvCxnSpPr/>
              <p:nvPr/>
            </p:nvCxnSpPr>
            <p:spPr>
              <a:xfrm>
                <a:off x="5297965" y="3421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6499DF3A-4159-440D-B141-4C1C18232BC4}"/>
                  </a:ext>
                </a:extLst>
              </p:cNvPr>
              <p:cNvCxnSpPr/>
              <p:nvPr/>
            </p:nvCxnSpPr>
            <p:spPr>
              <a:xfrm>
                <a:off x="5301421" y="3794068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965DB81F-4464-48DC-B3EF-C908187BDDAA}"/>
                  </a:ext>
                </a:extLst>
              </p:cNvPr>
              <p:cNvCxnSpPr/>
              <p:nvPr/>
            </p:nvCxnSpPr>
            <p:spPr>
              <a:xfrm>
                <a:off x="5307592" y="4159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B07BD4F-3CAB-4033-94E2-C2597344B7B1}"/>
                </a:ext>
              </a:extLst>
            </p:cNvPr>
            <p:cNvSpPr txBox="1"/>
            <p:nvPr/>
          </p:nvSpPr>
          <p:spPr>
            <a:xfrm>
              <a:off x="5418935" y="2933259"/>
              <a:ext cx="2308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E521F43-FB2C-44DE-B6E4-673F5ACB2D0F}"/>
              </a:ext>
            </a:extLst>
          </p:cNvPr>
          <p:cNvSpPr txBox="1"/>
          <p:nvPr/>
        </p:nvSpPr>
        <p:spPr>
          <a:xfrm>
            <a:off x="6912739" y="241969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D3A0376-594D-4690-B495-9AEA52A98191}"/>
              </a:ext>
            </a:extLst>
          </p:cNvPr>
          <p:cNvSpPr txBox="1"/>
          <p:nvPr/>
        </p:nvSpPr>
        <p:spPr>
          <a:xfrm>
            <a:off x="6912739" y="3588883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E703C27-0E0C-422A-A549-795C29ABEBEF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4521343" y="2586067"/>
            <a:ext cx="2116876" cy="10639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3D92F93-DCC9-4EE1-9012-FEA1D9BB628B}"/>
              </a:ext>
            </a:extLst>
          </p:cNvPr>
          <p:cNvSpPr txBox="1"/>
          <p:nvPr/>
        </p:nvSpPr>
        <p:spPr>
          <a:xfrm>
            <a:off x="6942158" y="467245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90A48C8-9510-45B9-9870-2969FDCAAB84}"/>
              </a:ext>
            </a:extLst>
          </p:cNvPr>
          <p:cNvSpPr txBox="1"/>
          <p:nvPr/>
        </p:nvSpPr>
        <p:spPr>
          <a:xfrm>
            <a:off x="6942158" y="5024141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A0849F7A-F523-44EF-AF11-CD91015003EA}"/>
              </a:ext>
            </a:extLst>
          </p:cNvPr>
          <p:cNvGrpSpPr/>
          <p:nvPr/>
        </p:nvGrpSpPr>
        <p:grpSpPr>
          <a:xfrm>
            <a:off x="6677766" y="3958975"/>
            <a:ext cx="655182" cy="1746706"/>
            <a:chOff x="5274000" y="2933259"/>
            <a:chExt cx="655182" cy="1746706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1BFB7FB7-2228-4239-A7F2-923DB027489D}"/>
                </a:ext>
              </a:extLst>
            </p:cNvPr>
            <p:cNvGrpSpPr/>
            <p:nvPr/>
          </p:nvGrpSpPr>
          <p:grpSpPr>
            <a:xfrm>
              <a:off x="5274000" y="3159907"/>
              <a:ext cx="655182" cy="1520058"/>
              <a:chOff x="5297965" y="3025243"/>
              <a:chExt cx="655182" cy="1520058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E33DD427-EB0B-4E99-9E64-BB42DFCB2994}"/>
                  </a:ext>
                </a:extLst>
              </p:cNvPr>
              <p:cNvSpPr/>
              <p:nvPr/>
            </p:nvSpPr>
            <p:spPr>
              <a:xfrm>
                <a:off x="5298645" y="3025243"/>
                <a:ext cx="654502" cy="15200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EA003F60-57F2-4408-A8C0-E8B43BC0C9C8}"/>
                  </a:ext>
                </a:extLst>
              </p:cNvPr>
              <p:cNvCxnSpPr/>
              <p:nvPr/>
            </p:nvCxnSpPr>
            <p:spPr>
              <a:xfrm>
                <a:off x="5297965" y="3421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00394B11-CB31-4507-B782-E5E0135E0CFE}"/>
                  </a:ext>
                </a:extLst>
              </p:cNvPr>
              <p:cNvCxnSpPr/>
              <p:nvPr/>
            </p:nvCxnSpPr>
            <p:spPr>
              <a:xfrm>
                <a:off x="5301421" y="3794068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734F3406-9AF1-49CB-B851-7953C90F433B}"/>
                  </a:ext>
                </a:extLst>
              </p:cNvPr>
              <p:cNvCxnSpPr/>
              <p:nvPr/>
            </p:nvCxnSpPr>
            <p:spPr>
              <a:xfrm>
                <a:off x="5307592" y="4159326"/>
                <a:ext cx="6455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882D9195-E75B-4A96-850F-57CC989DDA11}"/>
                </a:ext>
              </a:extLst>
            </p:cNvPr>
            <p:cNvSpPr txBox="1"/>
            <p:nvPr/>
          </p:nvSpPr>
          <p:spPr>
            <a:xfrm>
              <a:off x="5418935" y="2933259"/>
              <a:ext cx="2308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22358D4-BBA3-4AD4-8451-8FB9D8E23873}"/>
              </a:ext>
            </a:extLst>
          </p:cNvPr>
          <p:cNvSpPr txBox="1"/>
          <p:nvPr/>
        </p:nvSpPr>
        <p:spPr>
          <a:xfrm>
            <a:off x="6942158" y="425125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A3328E2B-EA10-435D-8C9B-E2045F60E927}"/>
              </a:ext>
            </a:extLst>
          </p:cNvPr>
          <p:cNvSpPr txBox="1"/>
          <p:nvPr/>
        </p:nvSpPr>
        <p:spPr>
          <a:xfrm>
            <a:off x="6942158" y="542044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358298B-4E70-40A5-B388-A17C8E30AED0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4514791" y="4377614"/>
            <a:ext cx="2160260" cy="10082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弧形 87">
            <a:extLst>
              <a:ext uri="{FF2B5EF4-FFF2-40B4-BE49-F238E27FC236}">
                <a16:creationId xmlns:a16="http://schemas.microsoft.com/office/drawing/2014/main" id="{E437546E-E357-4016-B0DD-E138CFFAFE02}"/>
              </a:ext>
            </a:extLst>
          </p:cNvPr>
          <p:cNvCxnSpPr>
            <a:cxnSpLocks/>
            <a:stCxn id="37" idx="1"/>
            <a:endCxn id="46" idx="0"/>
          </p:cNvCxnSpPr>
          <p:nvPr/>
        </p:nvCxnSpPr>
        <p:spPr>
          <a:xfrm rot="10800000" flipV="1">
            <a:off x="3050979" y="3649977"/>
            <a:ext cx="805581" cy="541723"/>
          </a:xfrm>
          <a:prstGeom prst="curvedConnector2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接點: 弧形 89">
            <a:extLst>
              <a:ext uri="{FF2B5EF4-FFF2-40B4-BE49-F238E27FC236}">
                <a16:creationId xmlns:a16="http://schemas.microsoft.com/office/drawing/2014/main" id="{A85AF2A6-8F9E-476A-8C79-29585114D6E9}"/>
              </a:ext>
            </a:extLst>
          </p:cNvPr>
          <p:cNvCxnSpPr>
            <a:cxnSpLocks/>
            <a:stCxn id="46" idx="2"/>
            <a:endCxn id="41" idx="1"/>
          </p:cNvCxnSpPr>
          <p:nvPr/>
        </p:nvCxnSpPr>
        <p:spPr>
          <a:xfrm rot="16200000" flipH="1">
            <a:off x="3125558" y="4661381"/>
            <a:ext cx="649868" cy="799029"/>
          </a:xfrm>
          <a:prstGeom prst="curvedConnector2">
            <a:avLst/>
          </a:prstGeom>
          <a:ln w="1905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0E97DEA1-0418-403A-ACA1-42D42EF53DF4}"/>
              </a:ext>
            </a:extLst>
          </p:cNvPr>
          <p:cNvSpPr txBox="1"/>
          <p:nvPr/>
        </p:nvSpPr>
        <p:spPr>
          <a:xfrm>
            <a:off x="4128794" y="5144043"/>
            <a:ext cx="355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853892D0-8D9A-44B3-963A-FAA058A33248}"/>
              </a:ext>
            </a:extLst>
          </p:cNvPr>
          <p:cNvSpPr txBox="1"/>
          <p:nvPr/>
        </p:nvSpPr>
        <p:spPr>
          <a:xfrm>
            <a:off x="4169660" y="3421113"/>
            <a:ext cx="2933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★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64562AFE-FD7A-4662-B809-4FCCF51E0EF4}"/>
              </a:ext>
            </a:extLst>
          </p:cNvPr>
          <p:cNvCxnSpPr/>
          <p:nvPr/>
        </p:nvCxnSpPr>
        <p:spPr>
          <a:xfrm flipH="1">
            <a:off x="3803964" y="3531102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1322561B-293F-4F84-88C2-88380D4D7904}"/>
              </a:ext>
            </a:extLst>
          </p:cNvPr>
          <p:cNvCxnSpPr/>
          <p:nvPr/>
        </p:nvCxnSpPr>
        <p:spPr>
          <a:xfrm flipH="1">
            <a:off x="3830362" y="5280795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FB2626D6-1A9E-4DC2-A27B-9523E6C063C6}"/>
              </a:ext>
            </a:extLst>
          </p:cNvPr>
          <p:cNvSpPr txBox="1"/>
          <p:nvPr/>
        </p:nvSpPr>
        <p:spPr>
          <a:xfrm>
            <a:off x="2883788" y="4223658"/>
            <a:ext cx="3558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▲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BD10093D-B8C9-45AF-BB3A-D47B98468118}"/>
              </a:ext>
            </a:extLst>
          </p:cNvPr>
          <p:cNvGrpSpPr/>
          <p:nvPr/>
        </p:nvGrpSpPr>
        <p:grpSpPr>
          <a:xfrm>
            <a:off x="5550153" y="2874369"/>
            <a:ext cx="242254" cy="381578"/>
            <a:chOff x="-4916189" y="2159425"/>
            <a:chExt cx="242254" cy="381578"/>
          </a:xfrm>
        </p:grpSpPr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F95F03E6-8D70-49F7-9813-8C7EACED4142}"/>
                </a:ext>
              </a:extLst>
            </p:cNvPr>
            <p:cNvCxnSpPr>
              <a:cxnSpLocks/>
            </p:cNvCxnSpPr>
            <p:nvPr/>
          </p:nvCxnSpPr>
          <p:spPr>
            <a:xfrm>
              <a:off x="-4909637" y="2159426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4C572D12-BED8-41BC-8295-CF1006F14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16189" y="2159425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79778492-8873-4B7A-B0B3-3AE14FE8C1C5}"/>
              </a:ext>
            </a:extLst>
          </p:cNvPr>
          <p:cNvGrpSpPr/>
          <p:nvPr/>
        </p:nvGrpSpPr>
        <p:grpSpPr>
          <a:xfrm>
            <a:off x="5785382" y="4537093"/>
            <a:ext cx="242254" cy="381578"/>
            <a:chOff x="-4916189" y="2159425"/>
            <a:chExt cx="242254" cy="381578"/>
          </a:xfrm>
        </p:grpSpPr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D028E905-CF64-43FB-963B-9ADC3FBB93CF}"/>
                </a:ext>
              </a:extLst>
            </p:cNvPr>
            <p:cNvCxnSpPr>
              <a:cxnSpLocks/>
            </p:cNvCxnSpPr>
            <p:nvPr/>
          </p:nvCxnSpPr>
          <p:spPr>
            <a:xfrm>
              <a:off x="-4909637" y="2159426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438ACADE-DC62-40F6-B3A5-5EA9DF426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16189" y="2159425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46775FD1-C1BA-4E47-AF4C-84195FEF636C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514791" y="2673587"/>
            <a:ext cx="2119514" cy="27122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F6A67210-A9D3-49FF-B178-2B4CD7CA4924}"/>
              </a:ext>
            </a:extLst>
          </p:cNvPr>
          <p:cNvCxnSpPr>
            <a:cxnSpLocks/>
          </p:cNvCxnSpPr>
          <p:nvPr/>
        </p:nvCxnSpPr>
        <p:spPr>
          <a:xfrm>
            <a:off x="4556445" y="3650573"/>
            <a:ext cx="2153708" cy="62638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3500"/>
                            </p:stCondLst>
                            <p:childTnLst>
                              <p:par>
                                <p:cTn id="2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500"/>
                            </p:stCondLst>
                            <p:childTnLst>
                              <p:par>
                                <p:cTn id="2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3" grpId="0" animBg="1" autoUpdateAnimBg="0"/>
      <p:bldP spid="35" grpId="0"/>
      <p:bldP spid="39" grpId="0"/>
      <p:bldP spid="43" grpId="0"/>
      <p:bldP spid="49" grpId="0"/>
      <p:bldP spid="50" grpId="0"/>
      <p:bldP spid="58" grpId="0"/>
      <p:bldP spid="60" grpId="0"/>
      <p:bldP spid="66" grpId="0"/>
      <p:bldP spid="67" grpId="0"/>
      <p:bldP spid="75" grpId="0"/>
      <p:bldP spid="77" grpId="0"/>
      <p:bldP spid="101" grpId="0"/>
      <p:bldP spid="102" grpId="0"/>
      <p:bldP spid="10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ArrayApp2{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array = {1,2,3,4,5,6};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/2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控制交换的次数，数组长度的一半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x = array[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array[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(array.length-1) -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array[(array.length-1) –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x;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value : array){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9"/>
            <a:ext cx="690716" cy="336627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5"/>
            <a:ext cx="690716" cy="2778493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512593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a{1,2,3,4,5,6}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，将这个数组中的元素头尾对应互换位置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1908000"/>
            <a:ext cx="690716" cy="113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左中括弧 81">
            <a:extLst>
              <a:ext uri="{FF2B5EF4-FFF2-40B4-BE49-F238E27FC236}">
                <a16:creationId xmlns:a16="http://schemas.microsoft.com/office/drawing/2014/main" id="{0072DE48-C4C7-4EA2-90AE-85A490FDC33F}"/>
              </a:ext>
            </a:extLst>
          </p:cNvPr>
          <p:cNvSpPr/>
          <p:nvPr/>
        </p:nvSpPr>
        <p:spPr>
          <a:xfrm>
            <a:off x="2085806" y="3294000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5D6436-C570-4F18-B36C-DBCC8837A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1612" y="2919947"/>
            <a:ext cx="4371171" cy="37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ArrayApp3{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array = {1,2,3,4,5,6};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sum = 0;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float average =0.0F;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 += array[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average =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 sum / (float)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(average);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9"/>
            <a:ext cx="690716" cy="308052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5"/>
            <a:ext cx="690716" cy="252942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6258689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a{1,2,3,4,5,6}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，计算数组所有元素的平均值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2457450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968657-6147-4352-93EA-CC92F9605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8210" y="3646170"/>
            <a:ext cx="4970762" cy="28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B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18829" cy="6858000"/>
          </a:xfrm>
          <a:prstGeom prst="rect">
            <a:avLst/>
          </a:prstGeom>
          <a:solidFill>
            <a:srgbClr val="4B5E6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23816" y="35286"/>
            <a:ext cx="4738706" cy="5970890"/>
            <a:chOff x="652444" y="197211"/>
            <a:chExt cx="4738706" cy="5970890"/>
          </a:xfrm>
        </p:grpSpPr>
        <p:sp>
          <p:nvSpPr>
            <p:cNvPr id="26" name="자유형 25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17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57043" y="3295182"/>
            <a:ext cx="2487961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授课教师：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Aft>
                <a:spcPts val="300"/>
              </a:spcAft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淮阴工学院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　应用技术学院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ts val="6400"/>
              </a:lnSpc>
            </a:pPr>
            <a:r>
              <a:rPr lang="zh-TW" alt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流風體W3(P)" panose="03000300000000000000" pitchFamily="66" charset="-120"/>
                <a:ea typeface="華康流風體W3(P)" panose="03000300000000000000" pitchFamily="66" charset="-120"/>
              </a:rPr>
              <a:t>陶志行</a:t>
            </a:r>
            <a:endParaRPr lang="en-US" altLang="zh-TW" sz="6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-1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 flipH="1">
            <a:off x="8479829" y="0"/>
            <a:ext cx="3712171" cy="6858000"/>
          </a:xfrm>
          <a:custGeom>
            <a:avLst/>
            <a:gdLst>
              <a:gd name="connsiteX0" fmla="*/ 0 w 3712171"/>
              <a:gd name="connsiteY0" fmla="*/ 0 h 6858000"/>
              <a:gd name="connsiteX1" fmla="*/ 1789581 w 3712171"/>
              <a:gd name="connsiteY1" fmla="*/ 0 h 6858000"/>
              <a:gd name="connsiteX2" fmla="*/ 3712171 w 3712171"/>
              <a:gd name="connsiteY2" fmla="*/ 6858000 h 6858000"/>
              <a:gd name="connsiteX3" fmla="*/ 0 w 3712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71" h="6858000">
                <a:moveTo>
                  <a:pt x="0" y="0"/>
                </a:moveTo>
                <a:lnTo>
                  <a:pt x="1789581" y="0"/>
                </a:lnTo>
                <a:lnTo>
                  <a:pt x="37121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8484972" y="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 flipH="1">
            <a:off x="293816" y="-12700"/>
            <a:ext cx="3402228" cy="6866237"/>
          </a:xfrm>
          <a:custGeom>
            <a:avLst/>
            <a:gdLst>
              <a:gd name="connsiteX0" fmla="*/ 1907318 w 3402228"/>
              <a:gd name="connsiteY0" fmla="*/ 0 h 6866237"/>
              <a:gd name="connsiteX1" fmla="*/ 2040890 w 3402228"/>
              <a:gd name="connsiteY1" fmla="*/ 0 h 6866237"/>
              <a:gd name="connsiteX2" fmla="*/ 2049678 w 3402228"/>
              <a:gd name="connsiteY2" fmla="*/ 19049 h 6866237"/>
              <a:gd name="connsiteX3" fmla="*/ 3402228 w 3402228"/>
              <a:gd name="connsiteY3" fmla="*/ 1352549 h 6866237"/>
              <a:gd name="connsiteX4" fmla="*/ 1992528 w 3402228"/>
              <a:gd name="connsiteY4" fmla="*/ 2476499 h 6866237"/>
              <a:gd name="connsiteX5" fmla="*/ 3326028 w 3402228"/>
              <a:gd name="connsiteY5" fmla="*/ 3352799 h 6866237"/>
              <a:gd name="connsiteX6" fmla="*/ 1059078 w 3402228"/>
              <a:gd name="connsiteY6" fmla="*/ 6857999 h 6866237"/>
              <a:gd name="connsiteX7" fmla="*/ 0 w 3402228"/>
              <a:gd name="connsiteY7" fmla="*/ 6866237 h 686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2228" h="6866237">
                <a:moveTo>
                  <a:pt x="1907318" y="0"/>
                </a:moveTo>
                <a:lnTo>
                  <a:pt x="2040890" y="0"/>
                </a:lnTo>
                <a:lnTo>
                  <a:pt x="2049678" y="19049"/>
                </a:lnTo>
                <a:lnTo>
                  <a:pt x="3402228" y="1352549"/>
                </a:lnTo>
                <a:lnTo>
                  <a:pt x="1992528" y="2476499"/>
                </a:lnTo>
                <a:lnTo>
                  <a:pt x="3326028" y="3352799"/>
                </a:lnTo>
                <a:lnTo>
                  <a:pt x="1059078" y="6857999"/>
                </a:lnTo>
                <a:lnTo>
                  <a:pt x="0" y="6866237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A06830-623B-4822-B0F6-926EEABF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00" y="3726000"/>
            <a:ext cx="1213948" cy="119277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443267" y="3810794"/>
            <a:ext cx="1027299" cy="102729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805C04-3D0D-4E60-A08E-AD5F1DA8CB30}"/>
              </a:ext>
            </a:extLst>
          </p:cNvPr>
          <p:cNvSpPr txBox="1"/>
          <p:nvPr/>
        </p:nvSpPr>
        <p:spPr>
          <a:xfrm>
            <a:off x="4374000" y="5191953"/>
            <a:ext cx="367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tau1039@163.com</a:t>
            </a:r>
            <a:endParaRPr lang="zh-TW" altLang="en-US" sz="2400" i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386926"/>
            <a:ext cx="7648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a{1,3,5,7,9,0,2,4,6,8}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找寻数组中的最大值和最小值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极值问题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b{4,5}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合并两个数组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创建一个新的数组长度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indent="-355600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a{1,2,3,9,4,5}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按照数组中的最大值位置将数组拆分成两个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{4,5}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5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ArrayApp4{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 = {1,3,5,7,9,0,2,4,6,8};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创建两个变量，当作小本本记录信息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min = a[0];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max = a[0];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挨个寻找数组中的元素并与变量中的元素进行比较 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min = a[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a[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max = a[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数组中的最小值为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数组中的最大值为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9"/>
            <a:ext cx="690716" cy="503505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5"/>
            <a:ext cx="690716" cy="448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6947809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a{1,3,5,7,9,0,2,4,6,8}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，找寻数组中的最大值和最小值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极值问题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035398"/>
            <a:ext cx="690716" cy="198237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D545E-DF6F-4549-9B2F-D161682A2FC9}"/>
              </a:ext>
            </a:extLst>
          </p:cNvPr>
          <p:cNvSpPr/>
          <p:nvPr/>
        </p:nvSpPr>
        <p:spPr>
          <a:xfrm>
            <a:off x="4338629" y="1091657"/>
            <a:ext cx="7151370" cy="203132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分析思路</a:t>
            </a:r>
            <a:endParaRPr lang="en-US" altLang="zh-TW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百货商场买一件最便宜的衬衫</a:t>
            </a:r>
            <a:endParaRPr lang="en-US" altLang="zh-TW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第一家 200 块，记录下来 200 (小本本或脑子里)</a:t>
            </a:r>
          </a:p>
          <a:p>
            <a:pPr marL="1885950" indent="-1885950"/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第二家 180 块，如果比记录的这个价钱便宜，则抹去记录的信息，重新记为 180</a:t>
            </a:r>
          </a:p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第三家 250 块，如果比记录的数据贵，算啦继续找下一家</a:t>
            </a:r>
          </a:p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第四家 50 块，如果比记录的数据便宜，则抹去 重新记录为 50</a:t>
            </a:r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3015446" y="3312000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15446" y="4140000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3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4" grpId="0" uiExpand="1" build="allAtOnce" animBg="1"/>
      <p:bldP spid="4" grpId="1" uiExpand="1" build="allAtOnce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ArrayApp5{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创建两个数组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{4,5};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因为数组长度一旦确定，不能再次改变，需要创建一个新的数组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只有长度，元素默认值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分别将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数组中的元素存入新数组内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将所有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数组元素存入新数组内 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a[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---&gt;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{1,2,3,0,0}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数组元素取出来，存入新数组后面位置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b[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}// 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---&gt;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{1,2,3,4,5}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验证一下，看一看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8"/>
            <a:ext cx="690716" cy="53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4"/>
            <a:ext cx="690716" cy="474684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73544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b{4,5}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，合并两个数组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创建一个新的数组长度为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312000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085806" y="5248501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2085806" y="4140048"/>
            <a:ext cx="690716" cy="58455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DDB299-E204-4CA2-BFDC-122EB72C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8658" y="3675082"/>
            <a:ext cx="3787463" cy="30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ArrayApp5_1{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创建两个数组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 = {1,2,3};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b = {4,5};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因为数组长度一旦确定，不能再次改变，需要创建一个新的数组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b.length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只有长度，元素默认值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想要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指用一个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 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循环就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将新数组填满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newArray.length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新数组的索引位置还没有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数组长度以外的范围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a[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}else{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b[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</a:t>
            </a:r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a.length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验证一下，看一看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for(int value :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79998"/>
            <a:ext cx="690716" cy="560401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368204"/>
            <a:ext cx="690716" cy="503979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73544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给定两个数组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b{4,5}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，合并两个数组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创建一个新的数组长度为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312000"/>
            <a:ext cx="690716" cy="168291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2984440" y="3604274"/>
            <a:ext cx="690716" cy="52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769DD0FC-E81D-4EDE-8A12-9C474083E394}"/>
              </a:ext>
            </a:extLst>
          </p:cNvPr>
          <p:cNvSpPr/>
          <p:nvPr/>
        </p:nvSpPr>
        <p:spPr>
          <a:xfrm>
            <a:off x="2984440" y="4176000"/>
            <a:ext cx="690716" cy="54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3A76677-995A-4759-B983-2311BFC06D07}"/>
              </a:ext>
            </a:extLst>
          </p:cNvPr>
          <p:cNvSpPr/>
          <p:nvPr/>
        </p:nvSpPr>
        <p:spPr>
          <a:xfrm>
            <a:off x="2085806" y="5544000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22A301-95CB-43EF-9F0B-3D74BF90C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6393" y="3792587"/>
            <a:ext cx="3909727" cy="29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7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ArrayApp6{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需要一个原来的数组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{1,2,3,9,4,5};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找寻最大值的索引位置，通过这个位置确定两个小数组的长度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max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[0];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数组的第一个元素值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index = 0;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数组的第一个索引位置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找寻最大值过程，需要一个用来记录最大值的索引位置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oldArray.length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max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index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最大值为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最大值位置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需要两个小数组分别承载元素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newb = new int[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oldArray.length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分别将两个小数组填满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newa.length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newb.length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newb[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(index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1)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分别验证两个新数组，看一看</a:t>
            </a:r>
          </a:p>
          <a:p>
            <a:pPr>
              <a:lnSpc>
                <a:spcPts val="13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("------");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value : newb ){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3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25998"/>
            <a:ext cx="690716" cy="561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206000"/>
            <a:ext cx="690716" cy="526338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138799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a{1,2,3,9,4,5}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，按照数组中的最大值位置将数组拆分成两个数组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{4,5}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2160270"/>
            <a:ext cx="690716" cy="84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085806" y="4176000"/>
            <a:ext cx="690716" cy="3168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31276" y="2340000"/>
            <a:ext cx="690716" cy="5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CDE8A1E-F661-46F5-A07E-36762EF94C1D}"/>
              </a:ext>
            </a:extLst>
          </p:cNvPr>
          <p:cNvSpPr/>
          <p:nvPr/>
        </p:nvSpPr>
        <p:spPr>
          <a:xfrm>
            <a:off x="2085806" y="4642342"/>
            <a:ext cx="690716" cy="34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5306400"/>
            <a:ext cx="690716" cy="3384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378D4F82-7D28-4AB1-8A38-A78A688AED34}"/>
              </a:ext>
            </a:extLst>
          </p:cNvPr>
          <p:cNvSpPr/>
          <p:nvPr/>
        </p:nvSpPr>
        <p:spPr>
          <a:xfrm>
            <a:off x="2085806" y="5970398"/>
            <a:ext cx="690716" cy="32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114606-0996-4138-9C78-89CA8CE72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283" y="2236849"/>
            <a:ext cx="4390261" cy="42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00"/>
                            </p:stCondLst>
                            <p:childTnLst>
                              <p:par>
                                <p:cTn id="1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296000"/>
            <a:ext cx="858705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a{1,2,3,0,0,4,5,0,6,0,7}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，去掉数组中的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创建一个新数组，短的、非零元素挑出来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创建一个数组，存储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2~100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数组元素的排序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 快速 选择 希尔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.....)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36575" indent="-536575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用户的登录认证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用数组当作小数据库，存值、用户验证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ArrayApp7{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需要一个数组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int[]{1,2,3,0,0,4,5,0,6,0,7};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//2.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找寻原数组中的非零元素个数，才能确定新数组的长度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count = 0;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记录原数组中非零个数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oldArray.length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count++;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原数组非零元素的个数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//3.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创建一个新的数组，装原数组中的非零元素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扩展思路：可以创建一个足够长的数组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//4.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将原数组中非零元素挑出来，存入新数组中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index = 0;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控制新数组的索引变化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oldArray.length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!=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[index]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index++;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//5.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旧数组没有用了，删掉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oldArray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//6.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验证新数组，看一看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44000"/>
            <a:ext cx="690716" cy="554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242000"/>
            <a:ext cx="690716" cy="514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7173089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给定一个数组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a{1,2,3,0,0,4,5,0,6,0,7}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，去掉数组中的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创建一个新数组，短的、非零元素挑出来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2196000"/>
            <a:ext cx="690716" cy="77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085806" y="4104000"/>
            <a:ext cx="690716" cy="93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31276" y="2358000"/>
            <a:ext cx="690716" cy="39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CDE8A1E-F661-46F5-A07E-36762EF94C1D}"/>
              </a:ext>
            </a:extLst>
          </p:cNvPr>
          <p:cNvSpPr/>
          <p:nvPr/>
        </p:nvSpPr>
        <p:spPr>
          <a:xfrm>
            <a:off x="3031276" y="4284000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5796000"/>
            <a:ext cx="690716" cy="37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BE3C9D-E2B0-45B4-ABA7-2A4CA0900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381" y="2458679"/>
            <a:ext cx="4218740" cy="42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503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ArrayApp8{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//1.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2-100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之间素数的个数，确定数组的长度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count = 0;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用来记录素数的个数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标识，用来记录最初的状态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2 - num/2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之间找寻还有没有其他可以整除的数字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%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0){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如果还有能整出的数字 证明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不是素数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flag = true;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如果满足条件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找到整除，证明不是素数，改变标识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break;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){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如果标识与最初的一致，证明循环内的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从来没有执行过 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flag==false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count++;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经过找寻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,2-100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之间素数的个数为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" + count );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创建一个数组，存素数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int[count];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2-100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之间的素数，将找到的素数存入数组内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index = 0;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创建一个新的变量，记录素数数组的索引变化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标识，用来记录最初的状态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2 - num/2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之间找寻还有没有其他可以整除的数字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%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0){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如果还有能整出的数字 证明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不是素数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flag = true;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如果满足条件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找到整除，证明不是素数，改变标识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break;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){ //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如果标识与最初的一致，证明循环内的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从来没有执行过 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</a:t>
            </a: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flag==false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index++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num;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r>
              <a:rPr lang="zh-TW" altLang="en-US" sz="1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输出最终的数组验证一下</a:t>
            </a:r>
          </a:p>
          <a:p>
            <a:pPr>
              <a:lnSpc>
                <a:spcPts val="1100"/>
              </a:lnSpc>
            </a:pPr>
            <a:r>
              <a:rPr lang="zh-TW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100"/>
              </a:lnSpc>
            </a:pP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26000"/>
            <a:ext cx="690716" cy="53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188000"/>
            <a:ext cx="690716" cy="50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2" y="367869"/>
            <a:ext cx="514749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创建一个数组，存储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2~100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1584000"/>
            <a:ext cx="690716" cy="154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085806" y="3959999"/>
            <a:ext cx="690716" cy="153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31276" y="1854000"/>
            <a:ext cx="690716" cy="72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CDE8A1E-F661-46F5-A07E-36762EF94C1D}"/>
              </a:ext>
            </a:extLst>
          </p:cNvPr>
          <p:cNvSpPr/>
          <p:nvPr/>
        </p:nvSpPr>
        <p:spPr>
          <a:xfrm>
            <a:off x="3031276" y="4230000"/>
            <a:ext cx="690716" cy="70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5760000"/>
            <a:ext cx="690716" cy="28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68913772-5F65-48A0-9A69-A17D62B6C245}"/>
              </a:ext>
            </a:extLst>
          </p:cNvPr>
          <p:cNvSpPr/>
          <p:nvPr/>
        </p:nvSpPr>
        <p:spPr>
          <a:xfrm>
            <a:off x="3031276" y="2700000"/>
            <a:ext cx="690716" cy="28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A1AB1AA5-E328-4BA7-BD1C-D68BE6DDBA79}"/>
              </a:ext>
            </a:extLst>
          </p:cNvPr>
          <p:cNvSpPr/>
          <p:nvPr/>
        </p:nvSpPr>
        <p:spPr>
          <a:xfrm>
            <a:off x="3935509" y="1998000"/>
            <a:ext cx="690716" cy="4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978BDED1-AC3B-4C5C-AE63-356EB066CA72}"/>
              </a:ext>
            </a:extLst>
          </p:cNvPr>
          <p:cNvSpPr/>
          <p:nvPr/>
        </p:nvSpPr>
        <p:spPr>
          <a:xfrm>
            <a:off x="3031276" y="5068800"/>
            <a:ext cx="690716" cy="28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2E6C7C-42A4-438F-A62D-1A6CA54CC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71416"/>
          <a:stretch/>
        </p:blipFill>
        <p:spPr>
          <a:xfrm>
            <a:off x="8770749" y="639043"/>
            <a:ext cx="3329748" cy="6086475"/>
          </a:xfrm>
          <a:prstGeom prst="rect">
            <a:avLst/>
          </a:prstGeom>
        </p:spPr>
      </p:pic>
      <p:sp>
        <p:nvSpPr>
          <p:cNvPr id="24" name="左中括弧 23">
            <a:extLst>
              <a:ext uri="{FF2B5EF4-FFF2-40B4-BE49-F238E27FC236}">
                <a16:creationId xmlns:a16="http://schemas.microsoft.com/office/drawing/2014/main" id="{441C3644-FD71-4DBC-AD35-515CCD638273}"/>
              </a:ext>
            </a:extLst>
          </p:cNvPr>
          <p:cNvSpPr/>
          <p:nvPr/>
        </p:nvSpPr>
        <p:spPr>
          <a:xfrm>
            <a:off x="3935509" y="4374000"/>
            <a:ext cx="690716" cy="4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4D2840-20CA-4ED9-BDB5-A6C2463A31FC}"/>
              </a:ext>
            </a:extLst>
          </p:cNvPr>
          <p:cNvSpPr/>
          <p:nvPr/>
        </p:nvSpPr>
        <p:spPr>
          <a:xfrm>
            <a:off x="6887602" y="2878400"/>
            <a:ext cx="5102942" cy="114928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思路一：</a:t>
            </a:r>
            <a:r>
              <a:rPr lang="zh-TW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空间占用小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执行效率慢</a:t>
            </a: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通过一个几百次循环找寻一个 count 的值</a:t>
            </a: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创建一个长度刚好能容得下所有素数的数组</a:t>
            </a: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通过一个几百次循环找寻素数，将素数存入数组内</a:t>
            </a:r>
          </a:p>
        </p:txBody>
      </p:sp>
    </p:spTree>
    <p:extLst>
      <p:ext uri="{BB962C8B-B14F-4D97-AF65-F5344CB8AC3E}">
        <p14:creationId xmlns:p14="http://schemas.microsoft.com/office/powerpoint/2010/main" val="18057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" grpId="0" uiExpan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503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ArrayApp8_1{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创建一个足够长的数组</a:t>
            </a:r>
            <a:endParaRPr lang="zh-TW" alt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找寻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2-100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之间的素数，将找到的素数存入数组内</a:t>
            </a: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index = 0;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创建一个新的变量，记录素数数组的索引变化</a:t>
            </a: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num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num++){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 = false; 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标识，用来记录最初的状态</a:t>
            </a: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num/2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2 - num/2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之间找寻还有没有其他可以整除的数字</a:t>
            </a: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%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0){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如果还有能整出的数字 证明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不是素数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flag = true; 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如果满足条件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找到整除，证明不是素数，改变标识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break;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){ //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如果标识与最初的一致，证明循环内的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从来没有执行过  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!flag 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flag==false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index++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= num;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 //{2,3,5,7,11,13,17,19,23,29 ......,0,0,0,0,0,0,0,0,0}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将存入素数的数组后面为 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 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的元素去掉</a:t>
            </a:r>
            <a:endParaRPr lang="en-US" altLang="zh-CN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int[ 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newArray.length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=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400"/>
              </a:lnSpc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旧数组没有用了，删掉</a:t>
            </a:r>
          </a:p>
          <a:p>
            <a:pPr>
              <a:lnSpc>
                <a:spcPts val="1400"/>
              </a:lnSpc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primeNumberArray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null;</a:t>
            </a:r>
            <a:endParaRPr lang="en-US" altLang="zh-TW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输出最终的数组验证一下</a:t>
            </a:r>
          </a:p>
          <a:p>
            <a:pPr>
              <a:lnSpc>
                <a:spcPts val="1400"/>
              </a:lnSpc>
            </a:pP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value : 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400"/>
              </a:lnSpc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44000"/>
            <a:ext cx="690716" cy="53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206000"/>
            <a:ext cx="690716" cy="50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2" y="367869"/>
            <a:ext cx="514749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创建一个数组，存储 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2~100 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之间的素数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质数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2105999"/>
            <a:ext cx="690716" cy="196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085806" y="4572000"/>
            <a:ext cx="690716" cy="39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31276" y="2448000"/>
            <a:ext cx="690716" cy="91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5652000"/>
            <a:ext cx="690716" cy="37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68913772-5F65-48A0-9A69-A17D62B6C245}"/>
              </a:ext>
            </a:extLst>
          </p:cNvPr>
          <p:cNvSpPr/>
          <p:nvPr/>
        </p:nvSpPr>
        <p:spPr>
          <a:xfrm>
            <a:off x="3031276" y="3546000"/>
            <a:ext cx="690716" cy="34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A1AB1AA5-E328-4BA7-BD1C-D68BE6DDBA79}"/>
              </a:ext>
            </a:extLst>
          </p:cNvPr>
          <p:cNvSpPr/>
          <p:nvPr/>
        </p:nvSpPr>
        <p:spPr>
          <a:xfrm>
            <a:off x="3935509" y="2628000"/>
            <a:ext cx="690716" cy="55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EDBB8D-EA14-4765-B1DB-08F5E0A7B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5832" y="328451"/>
            <a:ext cx="3450635" cy="634648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CB7B040-A983-458F-8AC0-9D218A5A4C60}"/>
              </a:ext>
            </a:extLst>
          </p:cNvPr>
          <p:cNvSpPr/>
          <p:nvPr/>
        </p:nvSpPr>
        <p:spPr>
          <a:xfrm>
            <a:off x="6887602" y="4113952"/>
            <a:ext cx="5102942" cy="114928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思路二：</a:t>
            </a:r>
            <a:r>
              <a:rPr lang="zh-CN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执行效率高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空间占用大</a:t>
            </a:r>
            <a:endParaRPr lang="en-US" altLang="zh-CN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创建足够长的数组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通过几百次循环找寻素数，将素数存入数组内</a:t>
            </a:r>
          </a:p>
          <a:p>
            <a:pPr marL="176213">
              <a:lnSpc>
                <a:spcPts val="2100"/>
              </a:lnSpc>
            </a:pPr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将存入素数的数组后面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 </a:t>
            </a:r>
            <a:r>
              <a:rPr lang="en-US" altLang="zh-CN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TW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lang="zh-CN" altLang="en-US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元素去掉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8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5" grpId="0" uiExpand="1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503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ArrayApp9{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//int[] array = {5,2,3,1,4};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升序排列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--&gt; {1,2,3,4,5} 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本质上运用判断交换位置的条件作为元素位置互换的依据  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冒泡排序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的算法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array = {5,2,3,1,4};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 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5 ;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控制比较轮次，每一轮冒出来一个最小值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= 4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&gt;= </a:t>
            </a:r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j--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从数组底端，一直比到顶端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(4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if(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 j ]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 j-1 ]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满足条件交换数组元素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int x = array[ j 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 ] = array[ j-1 ];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array[ j-1 ] = x;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value : array 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(value);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080000"/>
            <a:ext cx="690716" cy="432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296000"/>
            <a:ext cx="690716" cy="38617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2" y="367869"/>
            <a:ext cx="5147494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数组元素的排序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冒泡 快速 选择 希尔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.....)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2412000"/>
            <a:ext cx="690716" cy="183138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31276" y="2628000"/>
            <a:ext cx="690716" cy="14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4500000"/>
            <a:ext cx="690716" cy="4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A1AB1AA5-E328-4BA7-BD1C-D68BE6DDBA79}"/>
              </a:ext>
            </a:extLst>
          </p:cNvPr>
          <p:cNvSpPr/>
          <p:nvPr/>
        </p:nvSpPr>
        <p:spPr>
          <a:xfrm>
            <a:off x="3935509" y="2882531"/>
            <a:ext cx="690716" cy="91794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6436423-4954-4D16-8DF6-169CFFEC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00096"/>
              </p:ext>
            </p:extLst>
          </p:nvPr>
        </p:nvGraphicFramePr>
        <p:xfrm>
          <a:off x="7483778" y="3893593"/>
          <a:ext cx="5366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604">
                  <a:extLst>
                    <a:ext uri="{9D8B030D-6E8A-4147-A177-3AD203B41FA5}">
                      <a16:colId xmlns:a16="http://schemas.microsoft.com/office/drawing/2014/main" val="213342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4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79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8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8153"/>
                  </a:ext>
                </a:extLst>
              </a:tr>
            </a:tbl>
          </a:graphicData>
        </a:graphic>
      </p:graphicFrame>
      <p:sp>
        <p:nvSpPr>
          <p:cNvPr id="28" name="箭號: 弧形下彎 27">
            <a:extLst>
              <a:ext uri="{FF2B5EF4-FFF2-40B4-BE49-F238E27FC236}">
                <a16:creationId xmlns:a16="http://schemas.microsoft.com/office/drawing/2014/main" id="{BA261445-1A3E-4DC7-80F4-AF3364973040}"/>
              </a:ext>
            </a:extLst>
          </p:cNvPr>
          <p:cNvSpPr/>
          <p:nvPr/>
        </p:nvSpPr>
        <p:spPr>
          <a:xfrm rot="16200000">
            <a:off x="7130070" y="5336882"/>
            <a:ext cx="424392" cy="2520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箭號: 弧形下彎 29">
            <a:extLst>
              <a:ext uri="{FF2B5EF4-FFF2-40B4-BE49-F238E27FC236}">
                <a16:creationId xmlns:a16="http://schemas.microsoft.com/office/drawing/2014/main" id="{C5AA6C13-0424-45E1-BCD8-15BD2964CE82}"/>
              </a:ext>
            </a:extLst>
          </p:cNvPr>
          <p:cNvSpPr/>
          <p:nvPr/>
        </p:nvSpPr>
        <p:spPr>
          <a:xfrm rot="16200000">
            <a:off x="7130070" y="4940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箭號: 弧形下彎 30">
            <a:extLst>
              <a:ext uri="{FF2B5EF4-FFF2-40B4-BE49-F238E27FC236}">
                <a16:creationId xmlns:a16="http://schemas.microsoft.com/office/drawing/2014/main" id="{2145A813-9883-401D-8A50-1C36F82A10AB}"/>
              </a:ext>
            </a:extLst>
          </p:cNvPr>
          <p:cNvSpPr/>
          <p:nvPr/>
        </p:nvSpPr>
        <p:spPr>
          <a:xfrm rot="16200000">
            <a:off x="7130070" y="4544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箭號: 弧形下彎 31">
            <a:extLst>
              <a:ext uri="{FF2B5EF4-FFF2-40B4-BE49-F238E27FC236}">
                <a16:creationId xmlns:a16="http://schemas.microsoft.com/office/drawing/2014/main" id="{D4B1CE3C-EAA8-4549-B4F1-4650A0FAC881}"/>
              </a:ext>
            </a:extLst>
          </p:cNvPr>
          <p:cNvSpPr/>
          <p:nvPr/>
        </p:nvSpPr>
        <p:spPr>
          <a:xfrm rot="16200000">
            <a:off x="7130070" y="4148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9AD7A44B-88C7-451E-B99E-0E5C0ADBA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59257"/>
              </p:ext>
            </p:extLst>
          </p:nvPr>
        </p:nvGraphicFramePr>
        <p:xfrm>
          <a:off x="8403246" y="3893593"/>
          <a:ext cx="5366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604">
                  <a:extLst>
                    <a:ext uri="{9D8B030D-6E8A-4147-A177-3AD203B41FA5}">
                      <a16:colId xmlns:a16="http://schemas.microsoft.com/office/drawing/2014/main" val="213342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4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79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8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8153"/>
                  </a:ext>
                </a:extLst>
              </a:tr>
            </a:tbl>
          </a:graphicData>
        </a:graphic>
      </p:graphicFrame>
      <p:sp>
        <p:nvSpPr>
          <p:cNvPr id="34" name="箭號: 弧形下彎 33">
            <a:extLst>
              <a:ext uri="{FF2B5EF4-FFF2-40B4-BE49-F238E27FC236}">
                <a16:creationId xmlns:a16="http://schemas.microsoft.com/office/drawing/2014/main" id="{4D117DFC-FDEF-4DA1-A9DB-0D4BAF11DA8F}"/>
              </a:ext>
            </a:extLst>
          </p:cNvPr>
          <p:cNvSpPr/>
          <p:nvPr/>
        </p:nvSpPr>
        <p:spPr>
          <a:xfrm rot="16200000">
            <a:off x="8049538" y="5336882"/>
            <a:ext cx="424392" cy="2520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箭號: 弧形下彎 34">
            <a:extLst>
              <a:ext uri="{FF2B5EF4-FFF2-40B4-BE49-F238E27FC236}">
                <a16:creationId xmlns:a16="http://schemas.microsoft.com/office/drawing/2014/main" id="{DFEB8BD7-3D9D-41E2-83C8-0F9E4883AACF}"/>
              </a:ext>
            </a:extLst>
          </p:cNvPr>
          <p:cNvSpPr/>
          <p:nvPr/>
        </p:nvSpPr>
        <p:spPr>
          <a:xfrm rot="16200000">
            <a:off x="8049538" y="4940882"/>
            <a:ext cx="424392" cy="2520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箭號: 弧形下彎 35">
            <a:extLst>
              <a:ext uri="{FF2B5EF4-FFF2-40B4-BE49-F238E27FC236}">
                <a16:creationId xmlns:a16="http://schemas.microsoft.com/office/drawing/2014/main" id="{949AA2BE-73E9-49D0-994A-0885CA2DFC05}"/>
              </a:ext>
            </a:extLst>
          </p:cNvPr>
          <p:cNvSpPr/>
          <p:nvPr/>
        </p:nvSpPr>
        <p:spPr>
          <a:xfrm rot="16200000">
            <a:off x="8049538" y="4544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37D2EB2A-0F02-4106-9A5D-53ACCD34E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78502"/>
              </p:ext>
            </p:extLst>
          </p:nvPr>
        </p:nvGraphicFramePr>
        <p:xfrm>
          <a:off x="9345962" y="3893593"/>
          <a:ext cx="5366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604">
                  <a:extLst>
                    <a:ext uri="{9D8B030D-6E8A-4147-A177-3AD203B41FA5}">
                      <a16:colId xmlns:a16="http://schemas.microsoft.com/office/drawing/2014/main" val="213342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4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79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8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8153"/>
                  </a:ext>
                </a:extLst>
              </a:tr>
            </a:tbl>
          </a:graphicData>
        </a:graphic>
      </p:graphicFrame>
      <p:sp>
        <p:nvSpPr>
          <p:cNvPr id="39" name="箭號: 弧形下彎 38">
            <a:extLst>
              <a:ext uri="{FF2B5EF4-FFF2-40B4-BE49-F238E27FC236}">
                <a16:creationId xmlns:a16="http://schemas.microsoft.com/office/drawing/2014/main" id="{E6268CD8-828B-4C15-B64B-FD70F4F6A8D1}"/>
              </a:ext>
            </a:extLst>
          </p:cNvPr>
          <p:cNvSpPr/>
          <p:nvPr/>
        </p:nvSpPr>
        <p:spPr>
          <a:xfrm rot="16200000">
            <a:off x="8992254" y="5336882"/>
            <a:ext cx="424392" cy="2520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箭號: 弧形下彎 39">
            <a:extLst>
              <a:ext uri="{FF2B5EF4-FFF2-40B4-BE49-F238E27FC236}">
                <a16:creationId xmlns:a16="http://schemas.microsoft.com/office/drawing/2014/main" id="{874523A0-5F3A-4517-9F0C-0E458294A5F9}"/>
              </a:ext>
            </a:extLst>
          </p:cNvPr>
          <p:cNvSpPr/>
          <p:nvPr/>
        </p:nvSpPr>
        <p:spPr>
          <a:xfrm rot="16200000">
            <a:off x="8992254" y="4940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表格 4">
            <a:extLst>
              <a:ext uri="{FF2B5EF4-FFF2-40B4-BE49-F238E27FC236}">
                <a16:creationId xmlns:a16="http://schemas.microsoft.com/office/drawing/2014/main" id="{FA5ADEC8-90A2-4BF7-BE99-DABDCD04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22546"/>
              </p:ext>
            </p:extLst>
          </p:nvPr>
        </p:nvGraphicFramePr>
        <p:xfrm>
          <a:off x="10288678" y="3893593"/>
          <a:ext cx="5366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604">
                  <a:extLst>
                    <a:ext uri="{9D8B030D-6E8A-4147-A177-3AD203B41FA5}">
                      <a16:colId xmlns:a16="http://schemas.microsoft.com/office/drawing/2014/main" val="213342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4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79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8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8153"/>
                  </a:ext>
                </a:extLst>
              </a:tr>
            </a:tbl>
          </a:graphicData>
        </a:graphic>
      </p:graphicFrame>
      <p:sp>
        <p:nvSpPr>
          <p:cNvPr id="43" name="箭號: 弧形下彎 42">
            <a:extLst>
              <a:ext uri="{FF2B5EF4-FFF2-40B4-BE49-F238E27FC236}">
                <a16:creationId xmlns:a16="http://schemas.microsoft.com/office/drawing/2014/main" id="{2F90DF06-23F3-4282-AFCF-67F7BC120E26}"/>
              </a:ext>
            </a:extLst>
          </p:cNvPr>
          <p:cNvSpPr/>
          <p:nvPr/>
        </p:nvSpPr>
        <p:spPr>
          <a:xfrm rot="16200000">
            <a:off x="9934970" y="5336882"/>
            <a:ext cx="424392" cy="25200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937508D3-5266-4D71-AE42-1F336E7BE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39848"/>
              </p:ext>
            </p:extLst>
          </p:nvPr>
        </p:nvGraphicFramePr>
        <p:xfrm>
          <a:off x="11240423" y="3893593"/>
          <a:ext cx="5366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604">
                  <a:extLst>
                    <a:ext uri="{9D8B030D-6E8A-4147-A177-3AD203B41FA5}">
                      <a16:colId xmlns:a16="http://schemas.microsoft.com/office/drawing/2014/main" val="213342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4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79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8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FF0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rgbClr val="FFFF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8153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E441C896-D4DA-44CD-B87F-B3D05A751EFC}"/>
              </a:ext>
            </a:extLst>
          </p:cNvPr>
          <p:cNvSpPr/>
          <p:nvPr/>
        </p:nvSpPr>
        <p:spPr>
          <a:xfrm>
            <a:off x="7439620" y="3550252"/>
            <a:ext cx="619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1A79426-9808-490E-A499-1761A76DB865}"/>
              </a:ext>
            </a:extLst>
          </p:cNvPr>
          <p:cNvSpPr/>
          <p:nvPr/>
        </p:nvSpPr>
        <p:spPr>
          <a:xfrm>
            <a:off x="8362008" y="3559996"/>
            <a:ext cx="619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626530-E778-4748-A900-E14FB9720544}"/>
              </a:ext>
            </a:extLst>
          </p:cNvPr>
          <p:cNvSpPr/>
          <p:nvPr/>
        </p:nvSpPr>
        <p:spPr>
          <a:xfrm>
            <a:off x="9303330" y="3559996"/>
            <a:ext cx="619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C1398D4-59ED-4B64-8392-5A1ADF67EF68}"/>
              </a:ext>
            </a:extLst>
          </p:cNvPr>
          <p:cNvSpPr/>
          <p:nvPr/>
        </p:nvSpPr>
        <p:spPr>
          <a:xfrm>
            <a:off x="10247440" y="3549271"/>
            <a:ext cx="619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F36B07F9-5353-46F2-A96F-68CABC0AD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1164" y="574114"/>
            <a:ext cx="3764800" cy="29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7" grpId="0" animBg="1"/>
      <p:bldP spid="20" grpId="0" animBg="1"/>
      <p:bldP spid="22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3" grpId="0" animBg="1"/>
      <p:bldP spid="29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>
            <a:off x="1759196" y="650562"/>
            <a:ext cx="10432805" cy="5486676"/>
          </a:xfrm>
          <a:custGeom>
            <a:avLst/>
            <a:gdLst>
              <a:gd name="connsiteX0" fmla="*/ 10432805 w 10432805"/>
              <a:gd name="connsiteY0" fmla="*/ 0 h 5486676"/>
              <a:gd name="connsiteX1" fmla="*/ 10432805 w 10432805"/>
              <a:gd name="connsiteY1" fmla="*/ 5486676 h 5486676"/>
              <a:gd name="connsiteX2" fmla="*/ 568362 w 10432805"/>
              <a:gd name="connsiteY2" fmla="*/ 5451061 h 5486676"/>
              <a:gd name="connsiteX3" fmla="*/ 0 w 10432805"/>
              <a:gd name="connsiteY3" fmla="*/ 1787583 h 5486676"/>
              <a:gd name="connsiteX4" fmla="*/ 294594 w 10432805"/>
              <a:gd name="connsiteY4" fmla="*/ 1082052 h 548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805" h="5486676">
                <a:moveTo>
                  <a:pt x="10432805" y="0"/>
                </a:moveTo>
                <a:lnTo>
                  <a:pt x="10432805" y="5486676"/>
                </a:lnTo>
                <a:lnTo>
                  <a:pt x="568362" y="5451061"/>
                </a:lnTo>
                <a:lnTo>
                  <a:pt x="0" y="1787583"/>
                </a:lnTo>
                <a:lnTo>
                  <a:pt x="294594" y="108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2900" y="6117624"/>
            <a:ext cx="11563350" cy="180000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630025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6270024"/>
            <a:ext cx="276225" cy="587976"/>
          </a:xfrm>
          <a:prstGeom prst="rect">
            <a:avLst/>
          </a:prstGeom>
          <a:solidFill>
            <a:srgbClr val="E0D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9125" y="5809724"/>
            <a:ext cx="1401926" cy="307900"/>
            <a:chOff x="1838576" y="4963427"/>
            <a:chExt cx="2038350" cy="447675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C8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8459" y="5561267"/>
            <a:ext cx="1162562" cy="255329"/>
            <a:chOff x="1838576" y="4963427"/>
            <a:chExt cx="2038350" cy="4476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1838576" y="4963427"/>
              <a:ext cx="2038350" cy="447675"/>
            </a:xfrm>
            <a:custGeom>
              <a:avLst/>
              <a:gdLst>
                <a:gd name="T0" fmla="*/ 403 w 3850"/>
                <a:gd name="T1" fmla="*/ 0 h 845"/>
                <a:gd name="T2" fmla="*/ 3850 w 3850"/>
                <a:gd name="T3" fmla="*/ 0 h 845"/>
                <a:gd name="T4" fmla="*/ 3850 w 3850"/>
                <a:gd name="T5" fmla="*/ 115 h 845"/>
                <a:gd name="T6" fmla="*/ 3821 w 3850"/>
                <a:gd name="T7" fmla="*/ 155 h 845"/>
                <a:gd name="T8" fmla="*/ 3777 w 3850"/>
                <a:gd name="T9" fmla="*/ 235 h 845"/>
                <a:gd name="T10" fmla="*/ 3749 w 3850"/>
                <a:gd name="T11" fmla="*/ 315 h 845"/>
                <a:gd name="T12" fmla="*/ 3738 w 3850"/>
                <a:gd name="T13" fmla="*/ 396 h 845"/>
                <a:gd name="T14" fmla="*/ 3741 w 3850"/>
                <a:gd name="T15" fmla="*/ 475 h 845"/>
                <a:gd name="T16" fmla="*/ 3756 w 3850"/>
                <a:gd name="T17" fmla="*/ 551 h 845"/>
                <a:gd name="T18" fmla="*/ 3785 w 3850"/>
                <a:gd name="T19" fmla="*/ 625 h 845"/>
                <a:gd name="T20" fmla="*/ 3826 w 3850"/>
                <a:gd name="T21" fmla="*/ 695 h 845"/>
                <a:gd name="T22" fmla="*/ 3850 w 3850"/>
                <a:gd name="T23" fmla="*/ 728 h 845"/>
                <a:gd name="T24" fmla="*/ 3850 w 3850"/>
                <a:gd name="T25" fmla="*/ 845 h 845"/>
                <a:gd name="T26" fmla="*/ 403 w 3850"/>
                <a:gd name="T27" fmla="*/ 845 h 845"/>
                <a:gd name="T28" fmla="*/ 353 w 3850"/>
                <a:gd name="T29" fmla="*/ 844 h 845"/>
                <a:gd name="T30" fmla="*/ 265 w 3850"/>
                <a:gd name="T31" fmla="*/ 825 h 845"/>
                <a:gd name="T32" fmla="*/ 189 w 3850"/>
                <a:gd name="T33" fmla="*/ 790 h 845"/>
                <a:gd name="T34" fmla="*/ 127 w 3850"/>
                <a:gd name="T35" fmla="*/ 741 h 845"/>
                <a:gd name="T36" fmla="*/ 75 w 3850"/>
                <a:gd name="T37" fmla="*/ 682 h 845"/>
                <a:gd name="T38" fmla="*/ 37 w 3850"/>
                <a:gd name="T39" fmla="*/ 613 h 845"/>
                <a:gd name="T40" fmla="*/ 13 w 3850"/>
                <a:gd name="T41" fmla="*/ 540 h 845"/>
                <a:gd name="T42" fmla="*/ 0 w 3850"/>
                <a:gd name="T43" fmla="*/ 462 h 845"/>
                <a:gd name="T44" fmla="*/ 0 w 3850"/>
                <a:gd name="T45" fmla="*/ 383 h 845"/>
                <a:gd name="T46" fmla="*/ 13 w 3850"/>
                <a:gd name="T47" fmla="*/ 304 h 845"/>
                <a:gd name="T48" fmla="*/ 37 w 3850"/>
                <a:gd name="T49" fmla="*/ 230 h 845"/>
                <a:gd name="T50" fmla="*/ 75 w 3850"/>
                <a:gd name="T51" fmla="*/ 161 h 845"/>
                <a:gd name="T52" fmla="*/ 127 w 3850"/>
                <a:gd name="T53" fmla="*/ 102 h 845"/>
                <a:gd name="T54" fmla="*/ 189 w 3850"/>
                <a:gd name="T55" fmla="*/ 55 h 845"/>
                <a:gd name="T56" fmla="*/ 265 w 3850"/>
                <a:gd name="T57" fmla="*/ 20 h 845"/>
                <a:gd name="T58" fmla="*/ 353 w 3850"/>
                <a:gd name="T59" fmla="*/ 1 h 845"/>
                <a:gd name="T60" fmla="*/ 403 w 3850"/>
                <a:gd name="T61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50" h="845">
                  <a:moveTo>
                    <a:pt x="403" y="0"/>
                  </a:moveTo>
                  <a:lnTo>
                    <a:pt x="3850" y="0"/>
                  </a:lnTo>
                  <a:lnTo>
                    <a:pt x="3850" y="115"/>
                  </a:lnTo>
                  <a:lnTo>
                    <a:pt x="3821" y="155"/>
                  </a:lnTo>
                  <a:lnTo>
                    <a:pt x="3777" y="235"/>
                  </a:lnTo>
                  <a:lnTo>
                    <a:pt x="3749" y="315"/>
                  </a:lnTo>
                  <a:lnTo>
                    <a:pt x="3738" y="396"/>
                  </a:lnTo>
                  <a:lnTo>
                    <a:pt x="3741" y="475"/>
                  </a:lnTo>
                  <a:lnTo>
                    <a:pt x="3756" y="551"/>
                  </a:lnTo>
                  <a:lnTo>
                    <a:pt x="3785" y="625"/>
                  </a:lnTo>
                  <a:lnTo>
                    <a:pt x="3826" y="695"/>
                  </a:lnTo>
                  <a:lnTo>
                    <a:pt x="3850" y="728"/>
                  </a:lnTo>
                  <a:lnTo>
                    <a:pt x="3850" y="845"/>
                  </a:lnTo>
                  <a:lnTo>
                    <a:pt x="403" y="845"/>
                  </a:lnTo>
                  <a:lnTo>
                    <a:pt x="353" y="844"/>
                  </a:lnTo>
                  <a:lnTo>
                    <a:pt x="265" y="825"/>
                  </a:lnTo>
                  <a:lnTo>
                    <a:pt x="189" y="790"/>
                  </a:lnTo>
                  <a:lnTo>
                    <a:pt x="127" y="741"/>
                  </a:lnTo>
                  <a:lnTo>
                    <a:pt x="75" y="682"/>
                  </a:lnTo>
                  <a:lnTo>
                    <a:pt x="37" y="613"/>
                  </a:lnTo>
                  <a:lnTo>
                    <a:pt x="13" y="540"/>
                  </a:lnTo>
                  <a:lnTo>
                    <a:pt x="0" y="462"/>
                  </a:lnTo>
                  <a:lnTo>
                    <a:pt x="0" y="383"/>
                  </a:lnTo>
                  <a:lnTo>
                    <a:pt x="13" y="304"/>
                  </a:lnTo>
                  <a:lnTo>
                    <a:pt x="37" y="230"/>
                  </a:lnTo>
                  <a:lnTo>
                    <a:pt x="75" y="161"/>
                  </a:lnTo>
                  <a:lnTo>
                    <a:pt x="127" y="102"/>
                  </a:lnTo>
                  <a:lnTo>
                    <a:pt x="189" y="55"/>
                  </a:lnTo>
                  <a:lnTo>
                    <a:pt x="265" y="20"/>
                  </a:lnTo>
                  <a:lnTo>
                    <a:pt x="353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895726" y="5026927"/>
              <a:ext cx="1981200" cy="325438"/>
            </a:xfrm>
            <a:custGeom>
              <a:avLst/>
              <a:gdLst>
                <a:gd name="T0" fmla="*/ 3742 w 3742"/>
                <a:gd name="T1" fmla="*/ 613 h 613"/>
                <a:gd name="T2" fmla="*/ 3718 w 3742"/>
                <a:gd name="T3" fmla="*/ 575 h 613"/>
                <a:gd name="T4" fmla="*/ 3677 w 3742"/>
                <a:gd name="T5" fmla="*/ 498 h 613"/>
                <a:gd name="T6" fmla="*/ 3650 w 3742"/>
                <a:gd name="T7" fmla="*/ 422 h 613"/>
                <a:gd name="T8" fmla="*/ 3636 w 3742"/>
                <a:gd name="T9" fmla="*/ 346 h 613"/>
                <a:gd name="T10" fmla="*/ 3634 w 3742"/>
                <a:gd name="T11" fmla="*/ 269 h 613"/>
                <a:gd name="T12" fmla="*/ 3647 w 3742"/>
                <a:gd name="T13" fmla="*/ 192 h 613"/>
                <a:gd name="T14" fmla="*/ 3674 w 3742"/>
                <a:gd name="T15" fmla="*/ 115 h 613"/>
                <a:gd name="T16" fmla="*/ 3715 w 3742"/>
                <a:gd name="T17" fmla="*/ 39 h 613"/>
                <a:gd name="T18" fmla="*/ 3742 w 3742"/>
                <a:gd name="T19" fmla="*/ 0 h 613"/>
                <a:gd name="T20" fmla="*/ 295 w 3742"/>
                <a:gd name="T21" fmla="*/ 0 h 613"/>
                <a:gd name="T22" fmla="*/ 265 w 3742"/>
                <a:gd name="T23" fmla="*/ 2 h 613"/>
                <a:gd name="T24" fmla="*/ 207 w 3742"/>
                <a:gd name="T25" fmla="*/ 15 h 613"/>
                <a:gd name="T26" fmla="*/ 154 w 3742"/>
                <a:gd name="T27" fmla="*/ 38 h 613"/>
                <a:gd name="T28" fmla="*/ 106 w 3742"/>
                <a:gd name="T29" fmla="*/ 71 h 613"/>
                <a:gd name="T30" fmla="*/ 66 w 3742"/>
                <a:gd name="T31" fmla="*/ 112 h 613"/>
                <a:gd name="T32" fmla="*/ 34 w 3742"/>
                <a:gd name="T33" fmla="*/ 161 h 613"/>
                <a:gd name="T34" fmla="*/ 13 w 3742"/>
                <a:gd name="T35" fmla="*/ 216 h 613"/>
                <a:gd name="T36" fmla="*/ 0 w 3742"/>
                <a:gd name="T37" fmla="*/ 275 h 613"/>
                <a:gd name="T38" fmla="*/ 0 w 3742"/>
                <a:gd name="T39" fmla="*/ 307 h 613"/>
                <a:gd name="T40" fmla="*/ 0 w 3742"/>
                <a:gd name="T41" fmla="*/ 338 h 613"/>
                <a:gd name="T42" fmla="*/ 13 w 3742"/>
                <a:gd name="T43" fmla="*/ 398 h 613"/>
                <a:gd name="T44" fmla="*/ 34 w 3742"/>
                <a:gd name="T45" fmla="*/ 454 h 613"/>
                <a:gd name="T46" fmla="*/ 66 w 3742"/>
                <a:gd name="T47" fmla="*/ 503 h 613"/>
                <a:gd name="T48" fmla="*/ 106 w 3742"/>
                <a:gd name="T49" fmla="*/ 543 h 613"/>
                <a:gd name="T50" fmla="*/ 154 w 3742"/>
                <a:gd name="T51" fmla="*/ 577 h 613"/>
                <a:gd name="T52" fmla="*/ 207 w 3742"/>
                <a:gd name="T53" fmla="*/ 601 h 613"/>
                <a:gd name="T54" fmla="*/ 265 w 3742"/>
                <a:gd name="T55" fmla="*/ 612 h 613"/>
                <a:gd name="T56" fmla="*/ 295 w 3742"/>
                <a:gd name="T57" fmla="*/ 613 h 613"/>
                <a:gd name="T58" fmla="*/ 3742 w 3742"/>
                <a:gd name="T59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42" h="613">
                  <a:moveTo>
                    <a:pt x="3742" y="613"/>
                  </a:moveTo>
                  <a:lnTo>
                    <a:pt x="3718" y="575"/>
                  </a:lnTo>
                  <a:lnTo>
                    <a:pt x="3677" y="498"/>
                  </a:lnTo>
                  <a:lnTo>
                    <a:pt x="3650" y="422"/>
                  </a:lnTo>
                  <a:lnTo>
                    <a:pt x="3636" y="346"/>
                  </a:lnTo>
                  <a:lnTo>
                    <a:pt x="3634" y="269"/>
                  </a:lnTo>
                  <a:lnTo>
                    <a:pt x="3647" y="192"/>
                  </a:lnTo>
                  <a:lnTo>
                    <a:pt x="3674" y="115"/>
                  </a:lnTo>
                  <a:lnTo>
                    <a:pt x="3715" y="39"/>
                  </a:lnTo>
                  <a:lnTo>
                    <a:pt x="3742" y="0"/>
                  </a:lnTo>
                  <a:lnTo>
                    <a:pt x="295" y="0"/>
                  </a:lnTo>
                  <a:lnTo>
                    <a:pt x="265" y="2"/>
                  </a:lnTo>
                  <a:lnTo>
                    <a:pt x="207" y="15"/>
                  </a:lnTo>
                  <a:lnTo>
                    <a:pt x="154" y="38"/>
                  </a:lnTo>
                  <a:lnTo>
                    <a:pt x="106" y="71"/>
                  </a:lnTo>
                  <a:lnTo>
                    <a:pt x="66" y="112"/>
                  </a:lnTo>
                  <a:lnTo>
                    <a:pt x="34" y="161"/>
                  </a:lnTo>
                  <a:lnTo>
                    <a:pt x="13" y="216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0" y="338"/>
                  </a:lnTo>
                  <a:lnTo>
                    <a:pt x="13" y="398"/>
                  </a:lnTo>
                  <a:lnTo>
                    <a:pt x="34" y="454"/>
                  </a:lnTo>
                  <a:lnTo>
                    <a:pt x="66" y="503"/>
                  </a:lnTo>
                  <a:lnTo>
                    <a:pt x="106" y="543"/>
                  </a:lnTo>
                  <a:lnTo>
                    <a:pt x="154" y="577"/>
                  </a:lnTo>
                  <a:lnTo>
                    <a:pt x="207" y="601"/>
                  </a:lnTo>
                  <a:lnTo>
                    <a:pt x="265" y="612"/>
                  </a:lnTo>
                  <a:lnTo>
                    <a:pt x="295" y="613"/>
                  </a:lnTo>
                  <a:lnTo>
                    <a:pt x="3742" y="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532041" y="15235"/>
            <a:ext cx="11097984" cy="910401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06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 </a:t>
            </a:r>
            <a:r>
              <a:rPr lang="en-US" altLang="zh-CN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Java</a:t>
            </a:r>
            <a:r>
              <a:rPr lang="zh-TW" altLang="en-US" sz="3600" b="1" dirty="0">
                <a:solidFill>
                  <a:schemeClr val="accent2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数组的使用</a:t>
            </a:r>
            <a:r>
              <a:rPr lang="zh-TW" altLang="en-US" sz="36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　</a:t>
            </a:r>
            <a:r>
              <a:rPr lang="zh-TW" altLang="en-US" sz="4400" b="1" dirty="0">
                <a:solidFill>
                  <a:prstClr val="white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章节大纲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8275" y="1579259"/>
            <a:ext cx="1583728" cy="3952229"/>
            <a:chOff x="558275" y="1579259"/>
            <a:chExt cx="1583728" cy="3952229"/>
          </a:xfrm>
        </p:grpSpPr>
        <p:sp>
          <p:nvSpPr>
            <p:cNvPr id="55" name="사다리꼴 54"/>
            <p:cNvSpPr/>
            <p:nvPr/>
          </p:nvSpPr>
          <p:spPr>
            <a:xfrm rot="1320000">
              <a:off x="897907" y="2147897"/>
              <a:ext cx="45719" cy="1448112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200000">
              <a:off x="965200" y="2189123"/>
              <a:ext cx="45719" cy="140844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rot="20258602">
              <a:off x="1137192" y="1579259"/>
              <a:ext cx="1004811" cy="898759"/>
              <a:chOff x="1890246" y="2275280"/>
              <a:chExt cx="1489135" cy="1331965"/>
            </a:xfrm>
          </p:grpSpPr>
          <p:sp>
            <p:nvSpPr>
              <p:cNvPr id="12" name="Freeform 9"/>
              <p:cNvSpPr>
                <a:spLocks/>
              </p:cNvSpPr>
              <p:nvPr/>
            </p:nvSpPr>
            <p:spPr bwMode="auto">
              <a:xfrm flipH="1">
                <a:off x="2047418" y="2275280"/>
                <a:ext cx="785870" cy="785871"/>
              </a:xfrm>
              <a:custGeom>
                <a:avLst/>
                <a:gdLst>
                  <a:gd name="T0" fmla="*/ 0 w 2055"/>
                  <a:gd name="T1" fmla="*/ 935 h 2055"/>
                  <a:gd name="T2" fmla="*/ 794 w 2055"/>
                  <a:gd name="T3" fmla="*/ 144 h 2055"/>
                  <a:gd name="T4" fmla="*/ 832 w 2055"/>
                  <a:gd name="T5" fmla="*/ 110 h 2055"/>
                  <a:gd name="T6" fmla="*/ 916 w 2055"/>
                  <a:gd name="T7" fmla="*/ 55 h 2055"/>
                  <a:gd name="T8" fmla="*/ 1007 w 2055"/>
                  <a:gd name="T9" fmla="*/ 19 h 2055"/>
                  <a:gd name="T10" fmla="*/ 1102 w 2055"/>
                  <a:gd name="T11" fmla="*/ 0 h 2055"/>
                  <a:gd name="T12" fmla="*/ 1198 w 2055"/>
                  <a:gd name="T13" fmla="*/ 0 h 2055"/>
                  <a:gd name="T14" fmla="*/ 1293 w 2055"/>
                  <a:gd name="T15" fmla="*/ 19 h 2055"/>
                  <a:gd name="T16" fmla="*/ 1384 w 2055"/>
                  <a:gd name="T17" fmla="*/ 56 h 2055"/>
                  <a:gd name="T18" fmla="*/ 1467 w 2055"/>
                  <a:gd name="T19" fmla="*/ 111 h 2055"/>
                  <a:gd name="T20" fmla="*/ 1505 w 2055"/>
                  <a:gd name="T21" fmla="*/ 147 h 2055"/>
                  <a:gd name="T22" fmla="*/ 1909 w 2055"/>
                  <a:gd name="T23" fmla="*/ 554 h 2055"/>
                  <a:gd name="T24" fmla="*/ 1945 w 2055"/>
                  <a:gd name="T25" fmla="*/ 592 h 2055"/>
                  <a:gd name="T26" fmla="*/ 2000 w 2055"/>
                  <a:gd name="T27" fmla="*/ 675 h 2055"/>
                  <a:gd name="T28" fmla="*/ 2036 w 2055"/>
                  <a:gd name="T29" fmla="*/ 766 h 2055"/>
                  <a:gd name="T30" fmla="*/ 2055 w 2055"/>
                  <a:gd name="T31" fmla="*/ 861 h 2055"/>
                  <a:gd name="T32" fmla="*/ 2053 w 2055"/>
                  <a:gd name="T33" fmla="*/ 958 h 2055"/>
                  <a:gd name="T34" fmla="*/ 2035 w 2055"/>
                  <a:gd name="T35" fmla="*/ 1054 h 2055"/>
                  <a:gd name="T36" fmla="*/ 1999 w 2055"/>
                  <a:gd name="T37" fmla="*/ 1143 h 2055"/>
                  <a:gd name="T38" fmla="*/ 1943 w 2055"/>
                  <a:gd name="T39" fmla="*/ 1227 h 2055"/>
                  <a:gd name="T40" fmla="*/ 1908 w 2055"/>
                  <a:gd name="T41" fmla="*/ 1264 h 2055"/>
                  <a:gd name="T42" fmla="*/ 1113 w 2055"/>
                  <a:gd name="T43" fmla="*/ 2055 h 2055"/>
                  <a:gd name="T44" fmla="*/ 0 w 2055"/>
                  <a:gd name="T45" fmla="*/ 935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5" h="2055">
                    <a:moveTo>
                      <a:pt x="0" y="935"/>
                    </a:moveTo>
                    <a:lnTo>
                      <a:pt x="794" y="144"/>
                    </a:lnTo>
                    <a:lnTo>
                      <a:pt x="832" y="110"/>
                    </a:lnTo>
                    <a:lnTo>
                      <a:pt x="916" y="55"/>
                    </a:lnTo>
                    <a:lnTo>
                      <a:pt x="1007" y="19"/>
                    </a:lnTo>
                    <a:lnTo>
                      <a:pt x="1102" y="0"/>
                    </a:lnTo>
                    <a:lnTo>
                      <a:pt x="1198" y="0"/>
                    </a:lnTo>
                    <a:lnTo>
                      <a:pt x="1293" y="19"/>
                    </a:lnTo>
                    <a:lnTo>
                      <a:pt x="1384" y="56"/>
                    </a:lnTo>
                    <a:lnTo>
                      <a:pt x="1467" y="111"/>
                    </a:lnTo>
                    <a:lnTo>
                      <a:pt x="1505" y="147"/>
                    </a:lnTo>
                    <a:lnTo>
                      <a:pt x="1909" y="554"/>
                    </a:lnTo>
                    <a:lnTo>
                      <a:pt x="1945" y="592"/>
                    </a:lnTo>
                    <a:lnTo>
                      <a:pt x="2000" y="675"/>
                    </a:lnTo>
                    <a:lnTo>
                      <a:pt x="2036" y="766"/>
                    </a:lnTo>
                    <a:lnTo>
                      <a:pt x="2055" y="861"/>
                    </a:lnTo>
                    <a:lnTo>
                      <a:pt x="2053" y="958"/>
                    </a:lnTo>
                    <a:lnTo>
                      <a:pt x="2035" y="1054"/>
                    </a:lnTo>
                    <a:lnTo>
                      <a:pt x="1999" y="1143"/>
                    </a:lnTo>
                    <a:lnTo>
                      <a:pt x="1943" y="1227"/>
                    </a:lnTo>
                    <a:lnTo>
                      <a:pt x="1908" y="1264"/>
                    </a:lnTo>
                    <a:lnTo>
                      <a:pt x="1113" y="2055"/>
                    </a:lnTo>
                    <a:lnTo>
                      <a:pt x="0" y="935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 flipH="1">
                <a:off x="2539590" y="2755981"/>
                <a:ext cx="669997" cy="678029"/>
              </a:xfrm>
              <a:custGeom>
                <a:avLst/>
                <a:gdLst>
                  <a:gd name="T0" fmla="*/ 190 w 1751"/>
                  <a:gd name="T1" fmla="*/ 1526 h 1774"/>
                  <a:gd name="T2" fmla="*/ 101 w 1751"/>
                  <a:gd name="T3" fmla="*/ 1404 h 1774"/>
                  <a:gd name="T4" fmla="*/ 39 w 1751"/>
                  <a:gd name="T5" fmla="*/ 1269 h 1774"/>
                  <a:gd name="T6" fmla="*/ 6 w 1751"/>
                  <a:gd name="T7" fmla="*/ 1126 h 1774"/>
                  <a:gd name="T8" fmla="*/ 2 w 1751"/>
                  <a:gd name="T9" fmla="*/ 979 h 1774"/>
                  <a:gd name="T10" fmla="*/ 25 w 1751"/>
                  <a:gd name="T11" fmla="*/ 834 h 1774"/>
                  <a:gd name="T12" fmla="*/ 75 w 1751"/>
                  <a:gd name="T13" fmla="*/ 693 h 1774"/>
                  <a:gd name="T14" fmla="*/ 154 w 1751"/>
                  <a:gd name="T15" fmla="*/ 563 h 1774"/>
                  <a:gd name="T16" fmla="*/ 232 w 1751"/>
                  <a:gd name="T17" fmla="*/ 474 h 1774"/>
                  <a:gd name="T18" fmla="*/ 355 w 1751"/>
                  <a:gd name="T19" fmla="*/ 373 h 1774"/>
                  <a:gd name="T20" fmla="*/ 539 w 1751"/>
                  <a:gd name="T21" fmla="*/ 284 h 1774"/>
                  <a:gd name="T22" fmla="*/ 735 w 1751"/>
                  <a:gd name="T23" fmla="*/ 246 h 1774"/>
                  <a:gd name="T24" fmla="*/ 932 w 1751"/>
                  <a:gd name="T25" fmla="*/ 259 h 1774"/>
                  <a:gd name="T26" fmla="*/ 1231 w 1751"/>
                  <a:gd name="T27" fmla="*/ 22 h 1774"/>
                  <a:gd name="T28" fmla="*/ 1272 w 1751"/>
                  <a:gd name="T29" fmla="*/ 0 h 1774"/>
                  <a:gd name="T30" fmla="*/ 1328 w 1751"/>
                  <a:gd name="T31" fmla="*/ 10 h 1774"/>
                  <a:gd name="T32" fmla="*/ 1730 w 1751"/>
                  <a:gd name="T33" fmla="*/ 413 h 1774"/>
                  <a:gd name="T34" fmla="*/ 1751 w 1751"/>
                  <a:gd name="T35" fmla="*/ 454 h 1774"/>
                  <a:gd name="T36" fmla="*/ 1740 w 1751"/>
                  <a:gd name="T37" fmla="*/ 510 h 1774"/>
                  <a:gd name="T38" fmla="*/ 1492 w 1751"/>
                  <a:gd name="T39" fmla="*/ 756 h 1774"/>
                  <a:gd name="T40" fmla="*/ 1527 w 1751"/>
                  <a:gd name="T41" fmla="*/ 910 h 1774"/>
                  <a:gd name="T42" fmla="*/ 1521 w 1751"/>
                  <a:gd name="T43" fmla="*/ 1119 h 1774"/>
                  <a:gd name="T44" fmla="*/ 1458 w 1751"/>
                  <a:gd name="T45" fmla="*/ 1322 h 1774"/>
                  <a:gd name="T46" fmla="*/ 1338 w 1751"/>
                  <a:gd name="T47" fmla="*/ 1505 h 1774"/>
                  <a:gd name="T48" fmla="*/ 1270 w 1751"/>
                  <a:gd name="T49" fmla="*/ 1574 h 1774"/>
                  <a:gd name="T50" fmla="*/ 1145 w 1751"/>
                  <a:gd name="T51" fmla="*/ 1666 h 1774"/>
                  <a:gd name="T52" fmla="*/ 1008 w 1751"/>
                  <a:gd name="T53" fmla="*/ 1729 h 1774"/>
                  <a:gd name="T54" fmla="*/ 864 w 1751"/>
                  <a:gd name="T55" fmla="*/ 1765 h 1774"/>
                  <a:gd name="T56" fmla="*/ 717 w 1751"/>
                  <a:gd name="T57" fmla="*/ 1774 h 1774"/>
                  <a:gd name="T58" fmla="*/ 573 w 1751"/>
                  <a:gd name="T59" fmla="*/ 1754 h 1774"/>
                  <a:gd name="T60" fmla="*/ 434 w 1751"/>
                  <a:gd name="T61" fmla="*/ 1706 h 1774"/>
                  <a:gd name="T62" fmla="*/ 304 w 1751"/>
                  <a:gd name="T63" fmla="*/ 1630 h 1774"/>
                  <a:gd name="T64" fmla="*/ 218 w 1751"/>
                  <a:gd name="T65" fmla="*/ 1555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1" h="1774">
                    <a:moveTo>
                      <a:pt x="218" y="1555"/>
                    </a:moveTo>
                    <a:lnTo>
                      <a:pt x="190" y="1526"/>
                    </a:lnTo>
                    <a:lnTo>
                      <a:pt x="141" y="1467"/>
                    </a:lnTo>
                    <a:lnTo>
                      <a:pt x="101" y="1404"/>
                    </a:lnTo>
                    <a:lnTo>
                      <a:pt x="67" y="1338"/>
                    </a:lnTo>
                    <a:lnTo>
                      <a:pt x="39" y="1269"/>
                    </a:lnTo>
                    <a:lnTo>
                      <a:pt x="19" y="1198"/>
                    </a:lnTo>
                    <a:lnTo>
                      <a:pt x="6" y="1126"/>
                    </a:lnTo>
                    <a:lnTo>
                      <a:pt x="0" y="1053"/>
                    </a:lnTo>
                    <a:lnTo>
                      <a:pt x="2" y="979"/>
                    </a:lnTo>
                    <a:lnTo>
                      <a:pt x="9" y="906"/>
                    </a:lnTo>
                    <a:lnTo>
                      <a:pt x="25" y="834"/>
                    </a:lnTo>
                    <a:lnTo>
                      <a:pt x="46" y="763"/>
                    </a:lnTo>
                    <a:lnTo>
                      <a:pt x="75" y="693"/>
                    </a:lnTo>
                    <a:lnTo>
                      <a:pt x="111" y="626"/>
                    </a:lnTo>
                    <a:lnTo>
                      <a:pt x="154" y="563"/>
                    </a:lnTo>
                    <a:lnTo>
                      <a:pt x="205" y="503"/>
                    </a:lnTo>
                    <a:lnTo>
                      <a:pt x="232" y="474"/>
                    </a:lnTo>
                    <a:lnTo>
                      <a:pt x="271" y="436"/>
                    </a:lnTo>
                    <a:lnTo>
                      <a:pt x="355" y="373"/>
                    </a:lnTo>
                    <a:lnTo>
                      <a:pt x="445" y="323"/>
                    </a:lnTo>
                    <a:lnTo>
                      <a:pt x="539" y="284"/>
                    </a:lnTo>
                    <a:lnTo>
                      <a:pt x="635" y="259"/>
                    </a:lnTo>
                    <a:lnTo>
                      <a:pt x="735" y="246"/>
                    </a:lnTo>
                    <a:lnTo>
                      <a:pt x="834" y="246"/>
                    </a:lnTo>
                    <a:lnTo>
                      <a:pt x="932" y="259"/>
                    </a:lnTo>
                    <a:lnTo>
                      <a:pt x="981" y="272"/>
                    </a:lnTo>
                    <a:lnTo>
                      <a:pt x="1231" y="22"/>
                    </a:lnTo>
                    <a:lnTo>
                      <a:pt x="1244" y="12"/>
                    </a:lnTo>
                    <a:lnTo>
                      <a:pt x="1272" y="0"/>
                    </a:lnTo>
                    <a:lnTo>
                      <a:pt x="1301" y="0"/>
                    </a:lnTo>
                    <a:lnTo>
                      <a:pt x="1328" y="10"/>
                    </a:lnTo>
                    <a:lnTo>
                      <a:pt x="1339" y="20"/>
                    </a:lnTo>
                    <a:lnTo>
                      <a:pt x="1730" y="413"/>
                    </a:lnTo>
                    <a:lnTo>
                      <a:pt x="1740" y="426"/>
                    </a:lnTo>
                    <a:lnTo>
                      <a:pt x="1751" y="454"/>
                    </a:lnTo>
                    <a:lnTo>
                      <a:pt x="1751" y="482"/>
                    </a:lnTo>
                    <a:lnTo>
                      <a:pt x="1740" y="510"/>
                    </a:lnTo>
                    <a:lnTo>
                      <a:pt x="1728" y="521"/>
                    </a:lnTo>
                    <a:lnTo>
                      <a:pt x="1492" y="756"/>
                    </a:lnTo>
                    <a:lnTo>
                      <a:pt x="1508" y="806"/>
                    </a:lnTo>
                    <a:lnTo>
                      <a:pt x="1527" y="910"/>
                    </a:lnTo>
                    <a:lnTo>
                      <a:pt x="1529" y="1015"/>
                    </a:lnTo>
                    <a:lnTo>
                      <a:pt x="1521" y="1119"/>
                    </a:lnTo>
                    <a:lnTo>
                      <a:pt x="1496" y="1222"/>
                    </a:lnTo>
                    <a:lnTo>
                      <a:pt x="1458" y="1322"/>
                    </a:lnTo>
                    <a:lnTo>
                      <a:pt x="1404" y="1417"/>
                    </a:lnTo>
                    <a:lnTo>
                      <a:pt x="1338" y="1505"/>
                    </a:lnTo>
                    <a:lnTo>
                      <a:pt x="1299" y="1546"/>
                    </a:lnTo>
                    <a:lnTo>
                      <a:pt x="1270" y="1574"/>
                    </a:lnTo>
                    <a:lnTo>
                      <a:pt x="1208" y="1623"/>
                    </a:lnTo>
                    <a:lnTo>
                      <a:pt x="1145" y="1666"/>
                    </a:lnTo>
                    <a:lnTo>
                      <a:pt x="1077" y="1700"/>
                    </a:lnTo>
                    <a:lnTo>
                      <a:pt x="1008" y="1729"/>
                    </a:lnTo>
                    <a:lnTo>
                      <a:pt x="938" y="1751"/>
                    </a:lnTo>
                    <a:lnTo>
                      <a:pt x="864" y="1765"/>
                    </a:lnTo>
                    <a:lnTo>
                      <a:pt x="791" y="1774"/>
                    </a:lnTo>
                    <a:lnTo>
                      <a:pt x="717" y="1774"/>
                    </a:lnTo>
                    <a:lnTo>
                      <a:pt x="645" y="1768"/>
                    </a:lnTo>
                    <a:lnTo>
                      <a:pt x="573" y="1754"/>
                    </a:lnTo>
                    <a:lnTo>
                      <a:pt x="503" y="1734"/>
                    </a:lnTo>
                    <a:lnTo>
                      <a:pt x="434" y="1706"/>
                    </a:lnTo>
                    <a:lnTo>
                      <a:pt x="368" y="1672"/>
                    </a:lnTo>
                    <a:lnTo>
                      <a:pt x="304" y="1630"/>
                    </a:lnTo>
                    <a:lnTo>
                      <a:pt x="245" y="1581"/>
                    </a:lnTo>
                    <a:lnTo>
                      <a:pt x="218" y="1555"/>
                    </a:lnTo>
                    <a:lnTo>
                      <a:pt x="218" y="155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 flipH="1">
                <a:off x="2305550" y="2529971"/>
                <a:ext cx="1073831" cy="1077274"/>
              </a:xfrm>
              <a:custGeom>
                <a:avLst/>
                <a:gdLst>
                  <a:gd name="T0" fmla="*/ 0 w 2810"/>
                  <a:gd name="T1" fmla="*/ 583 h 2815"/>
                  <a:gd name="T2" fmla="*/ 80 w 2810"/>
                  <a:gd name="T3" fmla="*/ 507 h 2815"/>
                  <a:gd name="T4" fmla="*/ 238 w 2810"/>
                  <a:gd name="T5" fmla="*/ 374 h 2815"/>
                  <a:gd name="T6" fmla="*/ 399 w 2810"/>
                  <a:gd name="T7" fmla="*/ 262 h 2815"/>
                  <a:gd name="T8" fmla="*/ 562 w 2810"/>
                  <a:gd name="T9" fmla="*/ 171 h 2815"/>
                  <a:gd name="T10" fmla="*/ 725 w 2810"/>
                  <a:gd name="T11" fmla="*/ 101 h 2815"/>
                  <a:gd name="T12" fmla="*/ 887 w 2810"/>
                  <a:gd name="T13" fmla="*/ 49 h 2815"/>
                  <a:gd name="T14" fmla="*/ 1047 w 2810"/>
                  <a:gd name="T15" fmla="*/ 16 h 2815"/>
                  <a:gd name="T16" fmla="*/ 1207 w 2810"/>
                  <a:gd name="T17" fmla="*/ 0 h 2815"/>
                  <a:gd name="T18" fmla="*/ 1363 w 2810"/>
                  <a:gd name="T19" fmla="*/ 1 h 2815"/>
                  <a:gd name="T20" fmla="*/ 1515 w 2810"/>
                  <a:gd name="T21" fmla="*/ 18 h 2815"/>
                  <a:gd name="T22" fmla="*/ 1663 w 2810"/>
                  <a:gd name="T23" fmla="*/ 50 h 2815"/>
                  <a:gd name="T24" fmla="*/ 1806 w 2810"/>
                  <a:gd name="T25" fmla="*/ 95 h 2815"/>
                  <a:gd name="T26" fmla="*/ 1943 w 2810"/>
                  <a:gd name="T27" fmla="*/ 155 h 2815"/>
                  <a:gd name="T28" fmla="*/ 2072 w 2810"/>
                  <a:gd name="T29" fmla="*/ 226 h 2815"/>
                  <a:gd name="T30" fmla="*/ 2195 w 2810"/>
                  <a:gd name="T31" fmla="*/ 311 h 2815"/>
                  <a:gd name="T32" fmla="*/ 2307 w 2810"/>
                  <a:gd name="T33" fmla="*/ 404 h 2815"/>
                  <a:gd name="T34" fmla="*/ 2412 w 2810"/>
                  <a:gd name="T35" fmla="*/ 509 h 2815"/>
                  <a:gd name="T36" fmla="*/ 2506 w 2810"/>
                  <a:gd name="T37" fmla="*/ 623 h 2815"/>
                  <a:gd name="T38" fmla="*/ 2588 w 2810"/>
                  <a:gd name="T39" fmla="*/ 746 h 2815"/>
                  <a:gd name="T40" fmla="*/ 2660 w 2810"/>
                  <a:gd name="T41" fmla="*/ 875 h 2815"/>
                  <a:gd name="T42" fmla="*/ 2717 w 2810"/>
                  <a:gd name="T43" fmla="*/ 1012 h 2815"/>
                  <a:gd name="T44" fmla="*/ 2764 w 2810"/>
                  <a:gd name="T45" fmla="*/ 1156 h 2815"/>
                  <a:gd name="T46" fmla="*/ 2794 w 2810"/>
                  <a:gd name="T47" fmla="*/ 1304 h 2815"/>
                  <a:gd name="T48" fmla="*/ 2810 w 2810"/>
                  <a:gd name="T49" fmla="*/ 1457 h 2815"/>
                  <a:gd name="T50" fmla="*/ 2810 w 2810"/>
                  <a:gd name="T51" fmla="*/ 1612 h 2815"/>
                  <a:gd name="T52" fmla="*/ 2792 w 2810"/>
                  <a:gd name="T53" fmla="*/ 1771 h 2815"/>
                  <a:gd name="T54" fmla="*/ 2759 w 2810"/>
                  <a:gd name="T55" fmla="*/ 1932 h 2815"/>
                  <a:gd name="T56" fmla="*/ 2706 w 2810"/>
                  <a:gd name="T57" fmla="*/ 2093 h 2815"/>
                  <a:gd name="T58" fmla="*/ 2634 w 2810"/>
                  <a:gd name="T59" fmla="*/ 2256 h 2815"/>
                  <a:gd name="T60" fmla="*/ 2543 w 2810"/>
                  <a:gd name="T61" fmla="*/ 2417 h 2815"/>
                  <a:gd name="T62" fmla="*/ 2431 w 2810"/>
                  <a:gd name="T63" fmla="*/ 2578 h 2815"/>
                  <a:gd name="T64" fmla="*/ 2297 w 2810"/>
                  <a:gd name="T65" fmla="*/ 2737 h 2815"/>
                  <a:gd name="T66" fmla="*/ 2221 w 2810"/>
                  <a:gd name="T67" fmla="*/ 2815 h 2815"/>
                  <a:gd name="T68" fmla="*/ 0 w 2810"/>
                  <a:gd name="T69" fmla="*/ 583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0" h="2815">
                    <a:moveTo>
                      <a:pt x="0" y="583"/>
                    </a:moveTo>
                    <a:lnTo>
                      <a:pt x="80" y="507"/>
                    </a:lnTo>
                    <a:lnTo>
                      <a:pt x="238" y="374"/>
                    </a:lnTo>
                    <a:lnTo>
                      <a:pt x="399" y="262"/>
                    </a:lnTo>
                    <a:lnTo>
                      <a:pt x="562" y="171"/>
                    </a:lnTo>
                    <a:lnTo>
                      <a:pt x="725" y="101"/>
                    </a:lnTo>
                    <a:lnTo>
                      <a:pt x="887" y="49"/>
                    </a:lnTo>
                    <a:lnTo>
                      <a:pt x="1047" y="16"/>
                    </a:lnTo>
                    <a:lnTo>
                      <a:pt x="1207" y="0"/>
                    </a:lnTo>
                    <a:lnTo>
                      <a:pt x="1363" y="1"/>
                    </a:lnTo>
                    <a:lnTo>
                      <a:pt x="1515" y="18"/>
                    </a:lnTo>
                    <a:lnTo>
                      <a:pt x="1663" y="50"/>
                    </a:lnTo>
                    <a:lnTo>
                      <a:pt x="1806" y="95"/>
                    </a:lnTo>
                    <a:lnTo>
                      <a:pt x="1943" y="155"/>
                    </a:lnTo>
                    <a:lnTo>
                      <a:pt x="2072" y="226"/>
                    </a:lnTo>
                    <a:lnTo>
                      <a:pt x="2195" y="311"/>
                    </a:lnTo>
                    <a:lnTo>
                      <a:pt x="2307" y="404"/>
                    </a:lnTo>
                    <a:lnTo>
                      <a:pt x="2412" y="509"/>
                    </a:lnTo>
                    <a:lnTo>
                      <a:pt x="2506" y="623"/>
                    </a:lnTo>
                    <a:lnTo>
                      <a:pt x="2588" y="746"/>
                    </a:lnTo>
                    <a:lnTo>
                      <a:pt x="2660" y="875"/>
                    </a:lnTo>
                    <a:lnTo>
                      <a:pt x="2717" y="1012"/>
                    </a:lnTo>
                    <a:lnTo>
                      <a:pt x="2764" y="1156"/>
                    </a:lnTo>
                    <a:lnTo>
                      <a:pt x="2794" y="1304"/>
                    </a:lnTo>
                    <a:lnTo>
                      <a:pt x="2810" y="1457"/>
                    </a:lnTo>
                    <a:lnTo>
                      <a:pt x="2810" y="1612"/>
                    </a:lnTo>
                    <a:lnTo>
                      <a:pt x="2792" y="1771"/>
                    </a:lnTo>
                    <a:lnTo>
                      <a:pt x="2759" y="1932"/>
                    </a:lnTo>
                    <a:lnTo>
                      <a:pt x="2706" y="2093"/>
                    </a:lnTo>
                    <a:lnTo>
                      <a:pt x="2634" y="2256"/>
                    </a:lnTo>
                    <a:lnTo>
                      <a:pt x="2543" y="2417"/>
                    </a:lnTo>
                    <a:lnTo>
                      <a:pt x="2431" y="2578"/>
                    </a:lnTo>
                    <a:lnTo>
                      <a:pt x="2297" y="2737"/>
                    </a:lnTo>
                    <a:lnTo>
                      <a:pt x="2221" y="2815"/>
                    </a:lnTo>
                    <a:lnTo>
                      <a:pt x="0" y="583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 flipH="1">
                <a:off x="1890246" y="2539149"/>
                <a:ext cx="461197" cy="461197"/>
              </a:xfrm>
              <a:custGeom>
                <a:avLst/>
                <a:gdLst>
                  <a:gd name="T0" fmla="*/ 0 w 1205"/>
                  <a:gd name="T1" fmla="*/ 469 h 1206"/>
                  <a:gd name="T2" fmla="*/ 474 w 1205"/>
                  <a:gd name="T3" fmla="*/ 0 h 1206"/>
                  <a:gd name="T4" fmla="*/ 1110 w 1205"/>
                  <a:gd name="T5" fmla="*/ 641 h 1206"/>
                  <a:gd name="T6" fmla="*/ 1133 w 1205"/>
                  <a:gd name="T7" fmla="*/ 665 h 1206"/>
                  <a:gd name="T8" fmla="*/ 1169 w 1205"/>
                  <a:gd name="T9" fmla="*/ 720 h 1206"/>
                  <a:gd name="T10" fmla="*/ 1194 w 1205"/>
                  <a:gd name="T11" fmla="*/ 780 h 1206"/>
                  <a:gd name="T12" fmla="*/ 1205 w 1205"/>
                  <a:gd name="T13" fmla="*/ 844 h 1206"/>
                  <a:gd name="T14" fmla="*/ 1205 w 1205"/>
                  <a:gd name="T15" fmla="*/ 908 h 1206"/>
                  <a:gd name="T16" fmla="*/ 1194 w 1205"/>
                  <a:gd name="T17" fmla="*/ 970 h 1206"/>
                  <a:gd name="T18" fmla="*/ 1169 w 1205"/>
                  <a:gd name="T19" fmla="*/ 1031 h 1206"/>
                  <a:gd name="T20" fmla="*/ 1132 w 1205"/>
                  <a:gd name="T21" fmla="*/ 1087 h 1206"/>
                  <a:gd name="T22" fmla="*/ 1109 w 1205"/>
                  <a:gd name="T23" fmla="*/ 1111 h 1206"/>
                  <a:gd name="T24" fmla="*/ 1109 w 1205"/>
                  <a:gd name="T25" fmla="*/ 1111 h 1206"/>
                  <a:gd name="T26" fmla="*/ 1084 w 1205"/>
                  <a:gd name="T27" fmla="*/ 1134 h 1206"/>
                  <a:gd name="T28" fmla="*/ 1028 w 1205"/>
                  <a:gd name="T29" fmla="*/ 1170 h 1206"/>
                  <a:gd name="T30" fmla="*/ 968 w 1205"/>
                  <a:gd name="T31" fmla="*/ 1195 h 1206"/>
                  <a:gd name="T32" fmla="*/ 904 w 1205"/>
                  <a:gd name="T33" fmla="*/ 1206 h 1206"/>
                  <a:gd name="T34" fmla="*/ 841 w 1205"/>
                  <a:gd name="T35" fmla="*/ 1206 h 1206"/>
                  <a:gd name="T36" fmla="*/ 778 w 1205"/>
                  <a:gd name="T37" fmla="*/ 1195 h 1206"/>
                  <a:gd name="T38" fmla="*/ 717 w 1205"/>
                  <a:gd name="T39" fmla="*/ 1170 h 1206"/>
                  <a:gd name="T40" fmla="*/ 662 w 1205"/>
                  <a:gd name="T41" fmla="*/ 1133 h 1206"/>
                  <a:gd name="T42" fmla="*/ 638 w 1205"/>
                  <a:gd name="T43" fmla="*/ 1110 h 1206"/>
                  <a:gd name="T44" fmla="*/ 0 w 1205"/>
                  <a:gd name="T45" fmla="*/ 469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5" h="1206">
                    <a:moveTo>
                      <a:pt x="0" y="469"/>
                    </a:moveTo>
                    <a:lnTo>
                      <a:pt x="474" y="0"/>
                    </a:lnTo>
                    <a:lnTo>
                      <a:pt x="1110" y="641"/>
                    </a:lnTo>
                    <a:lnTo>
                      <a:pt x="1133" y="665"/>
                    </a:lnTo>
                    <a:lnTo>
                      <a:pt x="1169" y="720"/>
                    </a:lnTo>
                    <a:lnTo>
                      <a:pt x="1194" y="780"/>
                    </a:lnTo>
                    <a:lnTo>
                      <a:pt x="1205" y="844"/>
                    </a:lnTo>
                    <a:lnTo>
                      <a:pt x="1205" y="908"/>
                    </a:lnTo>
                    <a:lnTo>
                      <a:pt x="1194" y="970"/>
                    </a:lnTo>
                    <a:lnTo>
                      <a:pt x="1169" y="1031"/>
                    </a:lnTo>
                    <a:lnTo>
                      <a:pt x="1132" y="1087"/>
                    </a:lnTo>
                    <a:lnTo>
                      <a:pt x="1109" y="1111"/>
                    </a:lnTo>
                    <a:lnTo>
                      <a:pt x="1109" y="1111"/>
                    </a:lnTo>
                    <a:lnTo>
                      <a:pt x="1084" y="1134"/>
                    </a:lnTo>
                    <a:lnTo>
                      <a:pt x="1028" y="1170"/>
                    </a:lnTo>
                    <a:lnTo>
                      <a:pt x="968" y="1195"/>
                    </a:lnTo>
                    <a:lnTo>
                      <a:pt x="904" y="1206"/>
                    </a:lnTo>
                    <a:lnTo>
                      <a:pt x="841" y="1206"/>
                    </a:lnTo>
                    <a:lnTo>
                      <a:pt x="778" y="1195"/>
                    </a:lnTo>
                    <a:lnTo>
                      <a:pt x="717" y="1170"/>
                    </a:lnTo>
                    <a:lnTo>
                      <a:pt x="662" y="1133"/>
                    </a:lnTo>
                    <a:lnTo>
                      <a:pt x="638" y="1110"/>
                    </a:lnTo>
                    <a:lnTo>
                      <a:pt x="0" y="469"/>
                    </a:lnTo>
                    <a:close/>
                  </a:path>
                </a:pathLst>
              </a:custGeom>
              <a:solidFill>
                <a:srgbClr val="363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 flipH="1">
                <a:off x="1945320" y="2809901"/>
                <a:ext cx="126198" cy="126198"/>
              </a:xfrm>
              <a:custGeom>
                <a:avLst/>
                <a:gdLst>
                  <a:gd name="T0" fmla="*/ 164 w 330"/>
                  <a:gd name="T1" fmla="*/ 330 h 330"/>
                  <a:gd name="T2" fmla="*/ 199 w 330"/>
                  <a:gd name="T3" fmla="*/ 328 h 330"/>
                  <a:gd name="T4" fmla="*/ 258 w 330"/>
                  <a:gd name="T5" fmla="*/ 303 h 330"/>
                  <a:gd name="T6" fmla="*/ 302 w 330"/>
                  <a:gd name="T7" fmla="*/ 258 h 330"/>
                  <a:gd name="T8" fmla="*/ 327 w 330"/>
                  <a:gd name="T9" fmla="*/ 199 h 330"/>
                  <a:gd name="T10" fmla="*/ 330 w 330"/>
                  <a:gd name="T11" fmla="*/ 166 h 330"/>
                  <a:gd name="T12" fmla="*/ 327 w 330"/>
                  <a:gd name="T13" fmla="*/ 133 h 330"/>
                  <a:gd name="T14" fmla="*/ 302 w 330"/>
                  <a:gd name="T15" fmla="*/ 74 h 330"/>
                  <a:gd name="T16" fmla="*/ 258 w 330"/>
                  <a:gd name="T17" fmla="*/ 28 h 330"/>
                  <a:gd name="T18" fmla="*/ 199 w 330"/>
                  <a:gd name="T19" fmla="*/ 3 h 330"/>
                  <a:gd name="T20" fmla="*/ 164 w 330"/>
                  <a:gd name="T21" fmla="*/ 0 h 330"/>
                  <a:gd name="T22" fmla="*/ 131 w 330"/>
                  <a:gd name="T23" fmla="*/ 3 h 330"/>
                  <a:gd name="T24" fmla="*/ 72 w 330"/>
                  <a:gd name="T25" fmla="*/ 28 h 330"/>
                  <a:gd name="T26" fmla="*/ 27 w 330"/>
                  <a:gd name="T27" fmla="*/ 74 h 330"/>
                  <a:gd name="T28" fmla="*/ 3 w 330"/>
                  <a:gd name="T29" fmla="*/ 133 h 330"/>
                  <a:gd name="T30" fmla="*/ 0 w 330"/>
                  <a:gd name="T31" fmla="*/ 166 h 330"/>
                  <a:gd name="T32" fmla="*/ 3 w 330"/>
                  <a:gd name="T33" fmla="*/ 199 h 330"/>
                  <a:gd name="T34" fmla="*/ 27 w 330"/>
                  <a:gd name="T35" fmla="*/ 258 h 330"/>
                  <a:gd name="T36" fmla="*/ 72 w 330"/>
                  <a:gd name="T37" fmla="*/ 303 h 330"/>
                  <a:gd name="T38" fmla="*/ 131 w 330"/>
                  <a:gd name="T39" fmla="*/ 328 h 330"/>
                  <a:gd name="T40" fmla="*/ 164 w 330"/>
                  <a:gd name="T4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0" h="330">
                    <a:moveTo>
                      <a:pt x="164" y="330"/>
                    </a:moveTo>
                    <a:lnTo>
                      <a:pt x="199" y="328"/>
                    </a:lnTo>
                    <a:lnTo>
                      <a:pt x="258" y="303"/>
                    </a:lnTo>
                    <a:lnTo>
                      <a:pt x="302" y="258"/>
                    </a:lnTo>
                    <a:lnTo>
                      <a:pt x="327" y="199"/>
                    </a:lnTo>
                    <a:lnTo>
                      <a:pt x="330" y="166"/>
                    </a:lnTo>
                    <a:lnTo>
                      <a:pt x="327" y="133"/>
                    </a:lnTo>
                    <a:lnTo>
                      <a:pt x="302" y="74"/>
                    </a:lnTo>
                    <a:lnTo>
                      <a:pt x="258" y="28"/>
                    </a:lnTo>
                    <a:lnTo>
                      <a:pt x="199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7" y="74"/>
                    </a:lnTo>
                    <a:lnTo>
                      <a:pt x="3" y="133"/>
                    </a:lnTo>
                    <a:lnTo>
                      <a:pt x="0" y="166"/>
                    </a:lnTo>
                    <a:lnTo>
                      <a:pt x="3" y="199"/>
                    </a:lnTo>
                    <a:lnTo>
                      <a:pt x="27" y="258"/>
                    </a:lnTo>
                    <a:lnTo>
                      <a:pt x="72" y="303"/>
                    </a:lnTo>
                    <a:lnTo>
                      <a:pt x="131" y="328"/>
                    </a:lnTo>
                    <a:lnTo>
                      <a:pt x="164" y="33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사다리꼴 65"/>
            <p:cNvSpPr/>
            <p:nvPr/>
          </p:nvSpPr>
          <p:spPr>
            <a:xfrm rot="20640000">
              <a:off x="937982" y="3651640"/>
              <a:ext cx="99351" cy="1872000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다리꼴 66"/>
            <p:cNvSpPr/>
            <p:nvPr/>
          </p:nvSpPr>
          <p:spPr>
            <a:xfrm rot="20880000">
              <a:off x="780928" y="3685528"/>
              <a:ext cx="99351" cy="1805029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558275" y="3497894"/>
              <a:ext cx="233011" cy="233011"/>
            </a:xfrm>
            <a:custGeom>
              <a:avLst/>
              <a:gdLst>
                <a:gd name="T0" fmla="*/ 452 w 904"/>
                <a:gd name="T1" fmla="*/ 903 h 903"/>
                <a:gd name="T2" fmla="*/ 498 w 904"/>
                <a:gd name="T3" fmla="*/ 901 h 903"/>
                <a:gd name="T4" fmla="*/ 586 w 904"/>
                <a:gd name="T5" fmla="*/ 883 h 903"/>
                <a:gd name="T6" fmla="*/ 667 w 904"/>
                <a:gd name="T7" fmla="*/ 850 h 903"/>
                <a:gd name="T8" fmla="*/ 740 w 904"/>
                <a:gd name="T9" fmla="*/ 801 h 903"/>
                <a:gd name="T10" fmla="*/ 800 w 904"/>
                <a:gd name="T11" fmla="*/ 739 h 903"/>
                <a:gd name="T12" fmla="*/ 849 w 904"/>
                <a:gd name="T13" fmla="*/ 667 h 903"/>
                <a:gd name="T14" fmla="*/ 884 w 904"/>
                <a:gd name="T15" fmla="*/ 586 h 903"/>
                <a:gd name="T16" fmla="*/ 901 w 904"/>
                <a:gd name="T17" fmla="*/ 498 h 903"/>
                <a:gd name="T18" fmla="*/ 904 w 904"/>
                <a:gd name="T19" fmla="*/ 451 h 903"/>
                <a:gd name="T20" fmla="*/ 901 w 904"/>
                <a:gd name="T21" fmla="*/ 405 h 903"/>
                <a:gd name="T22" fmla="*/ 884 w 904"/>
                <a:gd name="T23" fmla="*/ 317 h 903"/>
                <a:gd name="T24" fmla="*/ 849 w 904"/>
                <a:gd name="T25" fmla="*/ 236 h 903"/>
                <a:gd name="T26" fmla="*/ 800 w 904"/>
                <a:gd name="T27" fmla="*/ 164 h 903"/>
                <a:gd name="T28" fmla="*/ 740 w 904"/>
                <a:gd name="T29" fmla="*/ 102 h 903"/>
                <a:gd name="T30" fmla="*/ 667 w 904"/>
                <a:gd name="T31" fmla="*/ 53 h 903"/>
                <a:gd name="T32" fmla="*/ 586 w 904"/>
                <a:gd name="T33" fmla="*/ 19 h 903"/>
                <a:gd name="T34" fmla="*/ 498 w 904"/>
                <a:gd name="T35" fmla="*/ 2 h 903"/>
                <a:gd name="T36" fmla="*/ 452 w 904"/>
                <a:gd name="T37" fmla="*/ 0 h 903"/>
                <a:gd name="T38" fmla="*/ 406 w 904"/>
                <a:gd name="T39" fmla="*/ 2 h 903"/>
                <a:gd name="T40" fmla="*/ 318 w 904"/>
                <a:gd name="T41" fmla="*/ 19 h 903"/>
                <a:gd name="T42" fmla="*/ 236 w 904"/>
                <a:gd name="T43" fmla="*/ 53 h 903"/>
                <a:gd name="T44" fmla="*/ 164 w 904"/>
                <a:gd name="T45" fmla="*/ 102 h 903"/>
                <a:gd name="T46" fmla="*/ 104 w 904"/>
                <a:gd name="T47" fmla="*/ 164 h 903"/>
                <a:gd name="T48" fmla="*/ 55 w 904"/>
                <a:gd name="T49" fmla="*/ 236 h 903"/>
                <a:gd name="T50" fmla="*/ 20 w 904"/>
                <a:gd name="T51" fmla="*/ 317 h 903"/>
                <a:gd name="T52" fmla="*/ 1 w 904"/>
                <a:gd name="T53" fmla="*/ 405 h 903"/>
                <a:gd name="T54" fmla="*/ 0 w 904"/>
                <a:gd name="T55" fmla="*/ 451 h 903"/>
                <a:gd name="T56" fmla="*/ 1 w 904"/>
                <a:gd name="T57" fmla="*/ 498 h 903"/>
                <a:gd name="T58" fmla="*/ 20 w 904"/>
                <a:gd name="T59" fmla="*/ 586 h 903"/>
                <a:gd name="T60" fmla="*/ 55 w 904"/>
                <a:gd name="T61" fmla="*/ 667 h 903"/>
                <a:gd name="T62" fmla="*/ 104 w 904"/>
                <a:gd name="T63" fmla="*/ 739 h 903"/>
                <a:gd name="T64" fmla="*/ 164 w 904"/>
                <a:gd name="T65" fmla="*/ 801 h 903"/>
                <a:gd name="T66" fmla="*/ 236 w 904"/>
                <a:gd name="T67" fmla="*/ 850 h 903"/>
                <a:gd name="T68" fmla="*/ 318 w 904"/>
                <a:gd name="T69" fmla="*/ 883 h 903"/>
                <a:gd name="T70" fmla="*/ 406 w 904"/>
                <a:gd name="T71" fmla="*/ 901 h 903"/>
                <a:gd name="T72" fmla="*/ 452 w 904"/>
                <a:gd name="T73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903">
                  <a:moveTo>
                    <a:pt x="452" y="903"/>
                  </a:moveTo>
                  <a:lnTo>
                    <a:pt x="498" y="901"/>
                  </a:lnTo>
                  <a:lnTo>
                    <a:pt x="586" y="883"/>
                  </a:lnTo>
                  <a:lnTo>
                    <a:pt x="667" y="850"/>
                  </a:lnTo>
                  <a:lnTo>
                    <a:pt x="740" y="801"/>
                  </a:lnTo>
                  <a:lnTo>
                    <a:pt x="800" y="739"/>
                  </a:lnTo>
                  <a:lnTo>
                    <a:pt x="849" y="667"/>
                  </a:lnTo>
                  <a:lnTo>
                    <a:pt x="884" y="586"/>
                  </a:lnTo>
                  <a:lnTo>
                    <a:pt x="901" y="498"/>
                  </a:lnTo>
                  <a:lnTo>
                    <a:pt x="904" y="451"/>
                  </a:lnTo>
                  <a:lnTo>
                    <a:pt x="901" y="405"/>
                  </a:lnTo>
                  <a:lnTo>
                    <a:pt x="884" y="317"/>
                  </a:lnTo>
                  <a:lnTo>
                    <a:pt x="849" y="236"/>
                  </a:lnTo>
                  <a:lnTo>
                    <a:pt x="800" y="164"/>
                  </a:lnTo>
                  <a:lnTo>
                    <a:pt x="740" y="102"/>
                  </a:lnTo>
                  <a:lnTo>
                    <a:pt x="667" y="53"/>
                  </a:lnTo>
                  <a:lnTo>
                    <a:pt x="586" y="19"/>
                  </a:lnTo>
                  <a:lnTo>
                    <a:pt x="498" y="2"/>
                  </a:lnTo>
                  <a:lnTo>
                    <a:pt x="452" y="0"/>
                  </a:lnTo>
                  <a:lnTo>
                    <a:pt x="406" y="2"/>
                  </a:lnTo>
                  <a:lnTo>
                    <a:pt x="318" y="19"/>
                  </a:lnTo>
                  <a:lnTo>
                    <a:pt x="236" y="53"/>
                  </a:lnTo>
                  <a:lnTo>
                    <a:pt x="164" y="102"/>
                  </a:lnTo>
                  <a:lnTo>
                    <a:pt x="104" y="164"/>
                  </a:lnTo>
                  <a:lnTo>
                    <a:pt x="55" y="236"/>
                  </a:lnTo>
                  <a:lnTo>
                    <a:pt x="20" y="317"/>
                  </a:lnTo>
                  <a:lnTo>
                    <a:pt x="1" y="405"/>
                  </a:lnTo>
                  <a:lnTo>
                    <a:pt x="0" y="451"/>
                  </a:lnTo>
                  <a:lnTo>
                    <a:pt x="1" y="498"/>
                  </a:lnTo>
                  <a:lnTo>
                    <a:pt x="20" y="586"/>
                  </a:lnTo>
                  <a:lnTo>
                    <a:pt x="55" y="667"/>
                  </a:lnTo>
                  <a:lnTo>
                    <a:pt x="104" y="739"/>
                  </a:lnTo>
                  <a:lnTo>
                    <a:pt x="164" y="801"/>
                  </a:lnTo>
                  <a:lnTo>
                    <a:pt x="236" y="850"/>
                  </a:lnTo>
                  <a:lnTo>
                    <a:pt x="318" y="883"/>
                  </a:lnTo>
                  <a:lnTo>
                    <a:pt x="406" y="901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rgbClr val="36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619431" y="3559050"/>
              <a:ext cx="110699" cy="110700"/>
            </a:xfrm>
            <a:custGeom>
              <a:avLst/>
              <a:gdLst>
                <a:gd name="T0" fmla="*/ 215 w 430"/>
                <a:gd name="T1" fmla="*/ 429 h 429"/>
                <a:gd name="T2" fmla="*/ 237 w 430"/>
                <a:gd name="T3" fmla="*/ 429 h 429"/>
                <a:gd name="T4" fmla="*/ 278 w 430"/>
                <a:gd name="T5" fmla="*/ 421 h 429"/>
                <a:gd name="T6" fmla="*/ 317 w 430"/>
                <a:gd name="T7" fmla="*/ 405 h 429"/>
                <a:gd name="T8" fmla="*/ 352 w 430"/>
                <a:gd name="T9" fmla="*/ 380 h 429"/>
                <a:gd name="T10" fmla="*/ 381 w 430"/>
                <a:gd name="T11" fmla="*/ 352 h 429"/>
                <a:gd name="T12" fmla="*/ 404 w 430"/>
                <a:gd name="T13" fmla="*/ 317 h 429"/>
                <a:gd name="T14" fmla="*/ 419 w 430"/>
                <a:gd name="T15" fmla="*/ 280 h 429"/>
                <a:gd name="T16" fmla="*/ 428 w 430"/>
                <a:gd name="T17" fmla="*/ 238 h 429"/>
                <a:gd name="T18" fmla="*/ 430 w 430"/>
                <a:gd name="T19" fmla="*/ 215 h 429"/>
                <a:gd name="T20" fmla="*/ 428 w 430"/>
                <a:gd name="T21" fmla="*/ 193 h 429"/>
                <a:gd name="T22" fmla="*/ 419 w 430"/>
                <a:gd name="T23" fmla="*/ 151 h 429"/>
                <a:gd name="T24" fmla="*/ 404 w 430"/>
                <a:gd name="T25" fmla="*/ 113 h 429"/>
                <a:gd name="T26" fmla="*/ 381 w 430"/>
                <a:gd name="T27" fmla="*/ 79 h 429"/>
                <a:gd name="T28" fmla="*/ 352 w 430"/>
                <a:gd name="T29" fmla="*/ 49 h 429"/>
                <a:gd name="T30" fmla="*/ 317 w 430"/>
                <a:gd name="T31" fmla="*/ 26 h 429"/>
                <a:gd name="T32" fmla="*/ 278 w 430"/>
                <a:gd name="T33" fmla="*/ 10 h 429"/>
                <a:gd name="T34" fmla="*/ 237 w 430"/>
                <a:gd name="T35" fmla="*/ 2 h 429"/>
                <a:gd name="T36" fmla="*/ 215 w 430"/>
                <a:gd name="T37" fmla="*/ 0 h 429"/>
                <a:gd name="T38" fmla="*/ 193 w 430"/>
                <a:gd name="T39" fmla="*/ 2 h 429"/>
                <a:gd name="T40" fmla="*/ 150 w 430"/>
                <a:gd name="T41" fmla="*/ 10 h 429"/>
                <a:gd name="T42" fmla="*/ 113 w 430"/>
                <a:gd name="T43" fmla="*/ 26 h 429"/>
                <a:gd name="T44" fmla="*/ 78 w 430"/>
                <a:gd name="T45" fmla="*/ 49 h 429"/>
                <a:gd name="T46" fmla="*/ 49 w 430"/>
                <a:gd name="T47" fmla="*/ 79 h 429"/>
                <a:gd name="T48" fmla="*/ 26 w 430"/>
                <a:gd name="T49" fmla="*/ 113 h 429"/>
                <a:gd name="T50" fmla="*/ 9 w 430"/>
                <a:gd name="T51" fmla="*/ 151 h 429"/>
                <a:gd name="T52" fmla="*/ 0 w 430"/>
                <a:gd name="T53" fmla="*/ 193 h 429"/>
                <a:gd name="T54" fmla="*/ 0 w 430"/>
                <a:gd name="T55" fmla="*/ 215 h 429"/>
                <a:gd name="T56" fmla="*/ 0 w 430"/>
                <a:gd name="T57" fmla="*/ 238 h 429"/>
                <a:gd name="T58" fmla="*/ 9 w 430"/>
                <a:gd name="T59" fmla="*/ 280 h 429"/>
                <a:gd name="T60" fmla="*/ 26 w 430"/>
                <a:gd name="T61" fmla="*/ 317 h 429"/>
                <a:gd name="T62" fmla="*/ 49 w 430"/>
                <a:gd name="T63" fmla="*/ 352 h 429"/>
                <a:gd name="T64" fmla="*/ 78 w 430"/>
                <a:gd name="T65" fmla="*/ 380 h 429"/>
                <a:gd name="T66" fmla="*/ 113 w 430"/>
                <a:gd name="T67" fmla="*/ 405 h 429"/>
                <a:gd name="T68" fmla="*/ 150 w 430"/>
                <a:gd name="T69" fmla="*/ 421 h 429"/>
                <a:gd name="T70" fmla="*/ 193 w 430"/>
                <a:gd name="T71" fmla="*/ 429 h 429"/>
                <a:gd name="T72" fmla="*/ 215 w 430"/>
                <a:gd name="T7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0" h="429">
                  <a:moveTo>
                    <a:pt x="215" y="429"/>
                  </a:moveTo>
                  <a:lnTo>
                    <a:pt x="237" y="429"/>
                  </a:lnTo>
                  <a:lnTo>
                    <a:pt x="278" y="421"/>
                  </a:lnTo>
                  <a:lnTo>
                    <a:pt x="317" y="405"/>
                  </a:lnTo>
                  <a:lnTo>
                    <a:pt x="352" y="380"/>
                  </a:lnTo>
                  <a:lnTo>
                    <a:pt x="381" y="352"/>
                  </a:lnTo>
                  <a:lnTo>
                    <a:pt x="404" y="317"/>
                  </a:lnTo>
                  <a:lnTo>
                    <a:pt x="419" y="280"/>
                  </a:lnTo>
                  <a:lnTo>
                    <a:pt x="428" y="238"/>
                  </a:lnTo>
                  <a:lnTo>
                    <a:pt x="430" y="215"/>
                  </a:lnTo>
                  <a:lnTo>
                    <a:pt x="428" y="193"/>
                  </a:lnTo>
                  <a:lnTo>
                    <a:pt x="419" y="151"/>
                  </a:lnTo>
                  <a:lnTo>
                    <a:pt x="404" y="113"/>
                  </a:lnTo>
                  <a:lnTo>
                    <a:pt x="381" y="79"/>
                  </a:lnTo>
                  <a:lnTo>
                    <a:pt x="352" y="49"/>
                  </a:lnTo>
                  <a:lnTo>
                    <a:pt x="317" y="26"/>
                  </a:lnTo>
                  <a:lnTo>
                    <a:pt x="278" y="10"/>
                  </a:lnTo>
                  <a:lnTo>
                    <a:pt x="237" y="2"/>
                  </a:lnTo>
                  <a:lnTo>
                    <a:pt x="215" y="0"/>
                  </a:lnTo>
                  <a:lnTo>
                    <a:pt x="193" y="2"/>
                  </a:lnTo>
                  <a:lnTo>
                    <a:pt x="150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3"/>
                  </a:lnTo>
                  <a:lnTo>
                    <a:pt x="0" y="215"/>
                  </a:lnTo>
                  <a:lnTo>
                    <a:pt x="0" y="238"/>
                  </a:lnTo>
                  <a:lnTo>
                    <a:pt x="9" y="280"/>
                  </a:lnTo>
                  <a:lnTo>
                    <a:pt x="26" y="317"/>
                  </a:lnTo>
                  <a:lnTo>
                    <a:pt x="49" y="352"/>
                  </a:lnTo>
                  <a:lnTo>
                    <a:pt x="78" y="380"/>
                  </a:lnTo>
                  <a:lnTo>
                    <a:pt x="113" y="405"/>
                  </a:lnTo>
                  <a:lnTo>
                    <a:pt x="150" y="421"/>
                  </a:lnTo>
                  <a:lnTo>
                    <a:pt x="193" y="429"/>
                  </a:lnTo>
                  <a:lnTo>
                    <a:pt x="215" y="4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830433" y="5433174"/>
              <a:ext cx="825909" cy="98314"/>
            </a:xfrm>
            <a:custGeom>
              <a:avLst/>
              <a:gdLst>
                <a:gd name="T0" fmla="*/ 298 w 3942"/>
                <a:gd name="T1" fmla="*/ 0 h 380"/>
                <a:gd name="T2" fmla="*/ 3644 w 3942"/>
                <a:gd name="T3" fmla="*/ 0 h 380"/>
                <a:gd name="T4" fmla="*/ 3669 w 3942"/>
                <a:gd name="T5" fmla="*/ 1 h 380"/>
                <a:gd name="T6" fmla="*/ 3715 w 3942"/>
                <a:gd name="T7" fmla="*/ 8 h 380"/>
                <a:gd name="T8" fmla="*/ 3778 w 3942"/>
                <a:gd name="T9" fmla="*/ 34 h 380"/>
                <a:gd name="T10" fmla="*/ 3851 w 3942"/>
                <a:gd name="T11" fmla="*/ 88 h 380"/>
                <a:gd name="T12" fmla="*/ 3905 w 3942"/>
                <a:gd name="T13" fmla="*/ 154 h 380"/>
                <a:gd name="T14" fmla="*/ 3936 w 3942"/>
                <a:gd name="T15" fmla="*/ 226 h 380"/>
                <a:gd name="T16" fmla="*/ 3942 w 3942"/>
                <a:gd name="T17" fmla="*/ 276 h 380"/>
                <a:gd name="T18" fmla="*/ 3936 w 3942"/>
                <a:gd name="T19" fmla="*/ 307 h 380"/>
                <a:gd name="T20" fmla="*/ 3925 w 3942"/>
                <a:gd name="T21" fmla="*/ 334 h 380"/>
                <a:gd name="T22" fmla="*/ 3903 w 3942"/>
                <a:gd name="T23" fmla="*/ 355 h 380"/>
                <a:gd name="T24" fmla="*/ 3873 w 3942"/>
                <a:gd name="T25" fmla="*/ 371 h 380"/>
                <a:gd name="T26" fmla="*/ 3834 w 3942"/>
                <a:gd name="T27" fmla="*/ 378 h 380"/>
                <a:gd name="T28" fmla="*/ 3811 w 3942"/>
                <a:gd name="T29" fmla="*/ 380 h 380"/>
                <a:gd name="T30" fmla="*/ 131 w 3942"/>
                <a:gd name="T31" fmla="*/ 380 h 380"/>
                <a:gd name="T32" fmla="*/ 106 w 3942"/>
                <a:gd name="T33" fmla="*/ 378 h 380"/>
                <a:gd name="T34" fmla="*/ 68 w 3942"/>
                <a:gd name="T35" fmla="*/ 371 h 380"/>
                <a:gd name="T36" fmla="*/ 37 w 3942"/>
                <a:gd name="T37" fmla="*/ 355 h 380"/>
                <a:gd name="T38" fmla="*/ 17 w 3942"/>
                <a:gd name="T39" fmla="*/ 334 h 380"/>
                <a:gd name="T40" fmla="*/ 4 w 3942"/>
                <a:gd name="T41" fmla="*/ 307 h 380"/>
                <a:gd name="T42" fmla="*/ 0 w 3942"/>
                <a:gd name="T43" fmla="*/ 276 h 380"/>
                <a:gd name="T44" fmla="*/ 6 w 3942"/>
                <a:gd name="T45" fmla="*/ 226 h 380"/>
                <a:gd name="T46" fmla="*/ 36 w 3942"/>
                <a:gd name="T47" fmla="*/ 154 h 380"/>
                <a:gd name="T48" fmla="*/ 91 w 3942"/>
                <a:gd name="T49" fmla="*/ 88 h 380"/>
                <a:gd name="T50" fmla="*/ 163 w 3942"/>
                <a:gd name="T51" fmla="*/ 34 h 380"/>
                <a:gd name="T52" fmla="*/ 227 w 3942"/>
                <a:gd name="T53" fmla="*/ 8 h 380"/>
                <a:gd name="T54" fmla="*/ 273 w 3942"/>
                <a:gd name="T55" fmla="*/ 1 h 380"/>
                <a:gd name="T56" fmla="*/ 298 w 3942"/>
                <a:gd name="T5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42" h="380">
                  <a:moveTo>
                    <a:pt x="298" y="0"/>
                  </a:moveTo>
                  <a:lnTo>
                    <a:pt x="3644" y="0"/>
                  </a:lnTo>
                  <a:lnTo>
                    <a:pt x="3669" y="1"/>
                  </a:lnTo>
                  <a:lnTo>
                    <a:pt x="3715" y="8"/>
                  </a:lnTo>
                  <a:lnTo>
                    <a:pt x="3778" y="34"/>
                  </a:lnTo>
                  <a:lnTo>
                    <a:pt x="3851" y="88"/>
                  </a:lnTo>
                  <a:lnTo>
                    <a:pt x="3905" y="154"/>
                  </a:lnTo>
                  <a:lnTo>
                    <a:pt x="3936" y="226"/>
                  </a:lnTo>
                  <a:lnTo>
                    <a:pt x="3942" y="276"/>
                  </a:lnTo>
                  <a:lnTo>
                    <a:pt x="3936" y="307"/>
                  </a:lnTo>
                  <a:lnTo>
                    <a:pt x="3925" y="334"/>
                  </a:lnTo>
                  <a:lnTo>
                    <a:pt x="3903" y="355"/>
                  </a:lnTo>
                  <a:lnTo>
                    <a:pt x="3873" y="371"/>
                  </a:lnTo>
                  <a:lnTo>
                    <a:pt x="3834" y="378"/>
                  </a:lnTo>
                  <a:lnTo>
                    <a:pt x="3811" y="380"/>
                  </a:lnTo>
                  <a:lnTo>
                    <a:pt x="131" y="380"/>
                  </a:lnTo>
                  <a:lnTo>
                    <a:pt x="106" y="378"/>
                  </a:lnTo>
                  <a:lnTo>
                    <a:pt x="68" y="371"/>
                  </a:lnTo>
                  <a:lnTo>
                    <a:pt x="37" y="355"/>
                  </a:lnTo>
                  <a:lnTo>
                    <a:pt x="17" y="334"/>
                  </a:lnTo>
                  <a:lnTo>
                    <a:pt x="4" y="307"/>
                  </a:lnTo>
                  <a:lnTo>
                    <a:pt x="0" y="276"/>
                  </a:lnTo>
                  <a:lnTo>
                    <a:pt x="6" y="226"/>
                  </a:lnTo>
                  <a:lnTo>
                    <a:pt x="36" y="154"/>
                  </a:lnTo>
                  <a:lnTo>
                    <a:pt x="91" y="88"/>
                  </a:lnTo>
                  <a:lnTo>
                    <a:pt x="163" y="34"/>
                  </a:lnTo>
                  <a:lnTo>
                    <a:pt x="227" y="8"/>
                  </a:lnTo>
                  <a:lnTo>
                    <a:pt x="27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28939" y="5388416"/>
              <a:ext cx="154976" cy="44758"/>
            </a:xfrm>
            <a:custGeom>
              <a:avLst/>
              <a:gdLst>
                <a:gd name="T0" fmla="*/ 0 w 831"/>
                <a:gd name="T1" fmla="*/ 120 h 241"/>
                <a:gd name="T2" fmla="*/ 831 w 831"/>
                <a:gd name="T3" fmla="*/ 0 h 241"/>
                <a:gd name="T4" fmla="*/ 831 w 831"/>
                <a:gd name="T5" fmla="*/ 241 h 241"/>
                <a:gd name="T6" fmla="*/ 0 w 831"/>
                <a:gd name="T7" fmla="*/ 241 h 241"/>
                <a:gd name="T8" fmla="*/ 0 w 83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241">
                  <a:moveTo>
                    <a:pt x="0" y="120"/>
                  </a:moveTo>
                  <a:lnTo>
                    <a:pt x="831" y="0"/>
                  </a:lnTo>
                  <a:lnTo>
                    <a:pt x="831" y="241"/>
                  </a:lnTo>
                  <a:lnTo>
                    <a:pt x="0" y="24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0B86C89-EE4D-4B9F-A7C7-B18E16E305FB}"/>
              </a:ext>
            </a:extLst>
          </p:cNvPr>
          <p:cNvGrpSpPr/>
          <p:nvPr/>
        </p:nvGrpSpPr>
        <p:grpSpPr>
          <a:xfrm>
            <a:off x="2501626" y="1309797"/>
            <a:ext cx="9542350" cy="4848054"/>
            <a:chOff x="2501626" y="1309797"/>
            <a:chExt cx="9542350" cy="484805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3C0B7F0-7581-4EDD-A04F-6F001641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933" y="3446740"/>
              <a:ext cx="2539683" cy="271111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D1C7BC-25CB-417D-8806-7DFE82B7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18" y="1309797"/>
              <a:ext cx="3248741" cy="142673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1AC918C-14AE-4313-A0B3-B93F5A8BB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3408" y="2544266"/>
              <a:ext cx="3270568" cy="2250967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3BB779A-3928-4DE1-9F5E-26FF46668F89}"/>
                </a:ext>
              </a:extLst>
            </p:cNvPr>
            <p:cNvSpPr txBox="1"/>
            <p:nvPr/>
          </p:nvSpPr>
          <p:spPr>
            <a:xfrm>
              <a:off x="2501626" y="1800740"/>
              <a:ext cx="5708983" cy="407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.1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数组的定义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(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声明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)</a:t>
              </a: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6.2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数组的赋值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(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初始化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)</a:t>
              </a: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6.3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数组元素的访问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6.4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数组元素的遍历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(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轮询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)</a:t>
              </a: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6.5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数组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数据类型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的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内存结构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6.6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数组知识点总结</a:t>
              </a:r>
              <a:endPara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6.7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数组应用</a:t>
              </a:r>
              <a:endPara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pPr marL="1071563" indent="-1071563">
                <a:spcAft>
                  <a:spcPts val="600"/>
                </a:spcAft>
              </a:pP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6.8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微軟正黑體" panose="020B0604030504040204" pitchFamily="34" charset="-120"/>
                </a:rPr>
                <a:t> 二维数组</a:t>
              </a:r>
              <a:endPara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0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6.7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数组应用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5035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ArrayApp10{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需要数组来存储所有的账号和密码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相当于小数据库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String[]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usernameBox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{"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王小明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李小虎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孙小毛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"};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passwordBox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{123,666,888};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需要用户输入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Scanner input = new Scanner(System.in);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请输入账号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username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TW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nextLine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王小明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请输入密码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password =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</a:t>
            </a:r>
            <a:r>
              <a:rPr lang="en-US" altLang="zh-TW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nextInt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验证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 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</a:t>
            </a:r>
            <a:endParaRPr lang="zh-TW" altLang="en-US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boolean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= false;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标记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默认为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代表验证不通过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usernameBox.length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if(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usernameBox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].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equals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(username) ){ 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账号存在的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passwordBox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password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密码正确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登录成功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登录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= true;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标记设为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代表验证通过</a:t>
            </a:r>
            <a:endParaRPr lang="en-US" altLang="zh-TW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break;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if(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!pass</a:t>
            </a:r>
            <a:r>
              <a:rPr lang="zh-TW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处理验证不通过状况</a:t>
            </a:r>
            <a:endParaRPr lang="en-US" altLang="zh-TW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用户名或密码有一个不正确，输出错误信息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除非验证通过，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标记的值不会被改掉</a:t>
            </a:r>
          </a:p>
          <a:p>
            <a:pPr>
              <a:lnSpc>
                <a:spcPts val="1500"/>
              </a:lnSpc>
            </a:pP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用户名或密码错误</a:t>
            </a: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500"/>
              </a:lnSpc>
            </a:pPr>
            <a:r>
              <a:rPr lang="en-US" altLang="zh-TW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260000"/>
            <a:ext cx="690716" cy="532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440000"/>
            <a:ext cx="690716" cy="49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251071" y="367869"/>
            <a:ext cx="6089573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用户的登录认证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用数组当作小数据库，存值、用户验证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708000"/>
            <a:ext cx="690716" cy="154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3CDE8A1E-F661-46F5-A07E-36762EF94C1D}"/>
              </a:ext>
            </a:extLst>
          </p:cNvPr>
          <p:cNvSpPr/>
          <p:nvPr/>
        </p:nvSpPr>
        <p:spPr>
          <a:xfrm>
            <a:off x="3031276" y="3888000"/>
            <a:ext cx="690716" cy="117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6F8FB707-71F9-40CD-BDCB-E161BD354F5B}"/>
              </a:ext>
            </a:extLst>
          </p:cNvPr>
          <p:cNvSpPr/>
          <p:nvPr/>
        </p:nvSpPr>
        <p:spPr>
          <a:xfrm>
            <a:off x="2085806" y="5418000"/>
            <a:ext cx="690716" cy="77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中括弧 23">
            <a:extLst>
              <a:ext uri="{FF2B5EF4-FFF2-40B4-BE49-F238E27FC236}">
                <a16:creationId xmlns:a16="http://schemas.microsoft.com/office/drawing/2014/main" id="{441C3644-FD71-4DBC-AD35-515CCD638273}"/>
              </a:ext>
            </a:extLst>
          </p:cNvPr>
          <p:cNvSpPr/>
          <p:nvPr/>
        </p:nvSpPr>
        <p:spPr>
          <a:xfrm>
            <a:off x="3935509" y="4104000"/>
            <a:ext cx="690716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CD14E8-E66A-4BFA-9B6D-ACFB90CFB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1654" y="1233688"/>
            <a:ext cx="3774467" cy="45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9" grpId="0" animBg="1"/>
      <p:bldP spid="20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是用来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存储一组相同数据类型数据的容器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u="heav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数组本身是一个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数组内部存储的元素可以是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基本数据类型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也可以是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，例如：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String[]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usernameBox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passwordBox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目前有接触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过的引用数据类型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计有：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String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Scanner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Math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algn="just" latinLnBrk="0" hangingPunct="0">
              <a:spcAft>
                <a:spcPts val="24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多维数组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即是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将好多个数组存放在数组里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应用需求</a:t>
            </a:r>
          </a:p>
          <a:p>
            <a:pPr marL="536575" lvl="1" indent="-357188" algn="just" latinLnBrk="0" hangingPunct="0">
              <a:spcAft>
                <a:spcPts val="1200"/>
              </a:spcAft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想要创建一个数组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里面存储好多个小数组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09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特点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数组本身是一个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</a:t>
            </a:r>
            <a:r>
              <a:rPr lang="zh-TW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数据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声明时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必须指定长度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长度一旦确定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不能再次发生改变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定义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声明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里面存储的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数组数据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类型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数组名字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array;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D82489-43EF-4824-9125-11B2D52C47E1}"/>
              </a:ext>
            </a:extLst>
          </p:cNvPr>
          <p:cNvSpPr/>
          <p:nvPr/>
        </p:nvSpPr>
        <p:spPr>
          <a:xfrm>
            <a:off x="2664000" y="3787200"/>
            <a:ext cx="2697467" cy="461665"/>
          </a:xfrm>
          <a:prstGeom prst="rect">
            <a:avLst/>
          </a:prstGeom>
          <a:gradFill flip="none" rotWithShape="1">
            <a:gsLst>
              <a:gs pos="0">
                <a:srgbClr val="014857"/>
              </a:gs>
              <a:gs pos="50000">
                <a:srgbClr val="015060"/>
              </a:gs>
              <a:gs pos="100000">
                <a:srgbClr val="015767"/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int[][]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array;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34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初始化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静态初始化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有长度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有元素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24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array = {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{1,2},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{3,4,5,6},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{7,8,9}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};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动态初始化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只有长度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没有给定元素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但有默认值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int[][]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array =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new int[3][2];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其中，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表示有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int[]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的小数组，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表示每个小数组内有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个元素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即表示小数组的长度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数组操作上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有可能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会产生一个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运行时异常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NullPointerException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,</a:t>
            </a: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空指</a:t>
            </a:r>
            <a:b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</a:b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　　针异常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84D32D-0D94-4B0F-8334-7EB64A1D3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592" y="2212750"/>
            <a:ext cx="6665488" cy="243249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DF9096E-1703-4382-83B2-15DBC8D07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223" y="5145024"/>
            <a:ext cx="4695489" cy="16362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094B4D4-18B6-4BAD-BDB2-A0B4991A9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5651" y="2212750"/>
            <a:ext cx="4890532" cy="240221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9D0C4F5-42BE-45A0-941D-30E21310EF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7600" y="5139795"/>
            <a:ext cx="4695488" cy="1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元素访问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数组通过在数组中的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访问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存储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读取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元素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array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</a:t>
            </a:r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][j]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其中，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控制大数组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小数组的位置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j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控制小数组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元素的位置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遍历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轮询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使用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正常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en-US" altLang="zh-TW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或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增强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嵌套完成遍历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轮询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38A251-D6EC-4950-9EB6-4049B176437E}"/>
              </a:ext>
            </a:extLst>
          </p:cNvPr>
          <p:cNvSpPr/>
          <p:nvPr/>
        </p:nvSpPr>
        <p:spPr>
          <a:xfrm>
            <a:off x="1981298" y="4293749"/>
            <a:ext cx="8534400" cy="25545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Iterate2DimArray1{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int[][] array = new int[][]{ {1,2}, {3,4,5,6}, {7,8,9} };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int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0 ;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&lt;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 //</a:t>
            </a: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遍历大数组中的小数组</a:t>
            </a:r>
          </a:p>
          <a:p>
            <a:pPr marL="450850">
              <a:lnSpc>
                <a:spcPts val="1600"/>
              </a:lnSpc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j = 0 ; j &lt; 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].length 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遍历每一个小数组中的元素</a:t>
            </a:r>
          </a:p>
          <a:p>
            <a:pPr marL="450850">
              <a:lnSpc>
                <a:spcPts val="1600"/>
              </a:lnSpc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= array[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][j];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+ "\t" );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 //</a:t>
            </a: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换行</a:t>
            </a:r>
          </a:p>
          <a:p>
            <a:pPr marL="450850">
              <a:lnSpc>
                <a:spcPts val="1600"/>
              </a:lnSpc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37C32025-8A0C-415D-8E43-4080EB6D6210}"/>
              </a:ext>
            </a:extLst>
          </p:cNvPr>
          <p:cNvSpPr/>
          <p:nvPr/>
        </p:nvSpPr>
        <p:spPr>
          <a:xfrm>
            <a:off x="2081330" y="4461791"/>
            <a:ext cx="341376" cy="2240256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C906A9B4-E52F-474D-AAC5-88567F68D636}"/>
              </a:ext>
            </a:extLst>
          </p:cNvPr>
          <p:cNvSpPr/>
          <p:nvPr/>
        </p:nvSpPr>
        <p:spPr>
          <a:xfrm>
            <a:off x="2542939" y="4677791"/>
            <a:ext cx="341376" cy="1800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A618C6E-48E8-4787-9BEC-C5186B9F6910}"/>
              </a:ext>
            </a:extLst>
          </p:cNvPr>
          <p:cNvSpPr/>
          <p:nvPr/>
        </p:nvSpPr>
        <p:spPr>
          <a:xfrm>
            <a:off x="3469877" y="5048294"/>
            <a:ext cx="341376" cy="123922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D12A26E3-F57D-424F-A05F-5FA856290263}"/>
              </a:ext>
            </a:extLst>
          </p:cNvPr>
          <p:cNvSpPr/>
          <p:nvPr/>
        </p:nvSpPr>
        <p:spPr>
          <a:xfrm>
            <a:off x="4396815" y="5238566"/>
            <a:ext cx="341376" cy="648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5648C8-4C11-4A6F-8741-D43AC6FDE587}"/>
              </a:ext>
            </a:extLst>
          </p:cNvPr>
          <p:cNvSpPr/>
          <p:nvPr/>
        </p:nvSpPr>
        <p:spPr>
          <a:xfrm>
            <a:off x="1981298" y="4315544"/>
            <a:ext cx="8534400" cy="234936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Iterate2DimArray2{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]){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int[][] array = new int[][]{ {1,2}, {3,4,5,6}, {7,8,9} };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 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subArray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array 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subArray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+ "\t" );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marL="450850">
              <a:lnSpc>
                <a:spcPts val="1600"/>
              </a:lnSpc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B70C963B-F3B9-42E7-8ECD-8027589F662B}"/>
              </a:ext>
            </a:extLst>
          </p:cNvPr>
          <p:cNvSpPr/>
          <p:nvPr/>
        </p:nvSpPr>
        <p:spPr>
          <a:xfrm>
            <a:off x="2081330" y="4483586"/>
            <a:ext cx="341376" cy="2052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68469409-C254-49C0-B852-688150F85601}"/>
              </a:ext>
            </a:extLst>
          </p:cNvPr>
          <p:cNvSpPr/>
          <p:nvPr/>
        </p:nvSpPr>
        <p:spPr>
          <a:xfrm>
            <a:off x="2542939" y="4699586"/>
            <a:ext cx="341376" cy="1620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中括弧 21">
            <a:extLst>
              <a:ext uri="{FF2B5EF4-FFF2-40B4-BE49-F238E27FC236}">
                <a16:creationId xmlns:a16="http://schemas.microsoft.com/office/drawing/2014/main" id="{4FC01ACC-E7E1-45BF-A6FF-5FA6BABC782C}"/>
              </a:ext>
            </a:extLst>
          </p:cNvPr>
          <p:cNvSpPr/>
          <p:nvPr/>
        </p:nvSpPr>
        <p:spPr>
          <a:xfrm>
            <a:off x="3469877" y="5070089"/>
            <a:ext cx="341376" cy="1044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12D8A2C0-1B06-4983-9E40-9F2EFD0FA5B8}"/>
              </a:ext>
            </a:extLst>
          </p:cNvPr>
          <p:cNvSpPr/>
          <p:nvPr/>
        </p:nvSpPr>
        <p:spPr>
          <a:xfrm>
            <a:off x="4396815" y="5260361"/>
            <a:ext cx="341376" cy="4320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604A2E-DE97-4F7C-AF5D-815A2F715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935" y="704536"/>
            <a:ext cx="5489310" cy="297303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97603A2-6BA4-4996-9A65-F8C9C661E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935" y="704536"/>
            <a:ext cx="5460649" cy="29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3" grpId="1" build="allAtOnce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uiExpand="1" build="allAtOnce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内存中的存储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结构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1286881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96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455645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13692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1692000" y="2092264"/>
            <a:ext cx="2008563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int[3][2];</a:t>
            </a: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10;</a:t>
            </a: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2112243" y="3738896"/>
            <a:ext cx="966611" cy="866038"/>
            <a:chOff x="4464529" y="2975590"/>
            <a:chExt cx="966611" cy="86603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464529" y="2975590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array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8" name="表格 29">
            <a:extLst>
              <a:ext uri="{FF2B5EF4-FFF2-40B4-BE49-F238E27FC236}">
                <a16:creationId xmlns:a16="http://schemas.microsoft.com/office/drawing/2014/main" id="{1FDC10A3-60AB-406F-BB30-A61BCD744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94046"/>
              </p:ext>
            </p:extLst>
          </p:nvPr>
        </p:nvGraphicFramePr>
        <p:xfrm>
          <a:off x="4247526" y="3275308"/>
          <a:ext cx="841575" cy="17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75">
                  <a:extLst>
                    <a:ext uri="{9D8B030D-6E8A-4147-A177-3AD203B41FA5}">
                      <a16:colId xmlns:a16="http://schemas.microsoft.com/office/drawing/2014/main" val="1399500344"/>
                    </a:ext>
                  </a:extLst>
                </a:gridCol>
              </a:tblGrid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85361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20438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6078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24F36A-1BF3-4E73-A86F-25BC02980D3A}"/>
              </a:ext>
            </a:extLst>
          </p:cNvPr>
          <p:cNvSpPr txBox="1"/>
          <p:nvPr/>
        </p:nvSpPr>
        <p:spPr>
          <a:xfrm>
            <a:off x="4490379" y="3027177"/>
            <a:ext cx="3558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E9FF91A7-B273-472B-8EE6-2F0D4D026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30115"/>
              </p:ext>
            </p:extLst>
          </p:nvPr>
        </p:nvGraphicFramePr>
        <p:xfrm>
          <a:off x="5622831" y="2393587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graphicFrame>
        <p:nvGraphicFramePr>
          <p:cNvPr id="34" name="表格 32">
            <a:extLst>
              <a:ext uri="{FF2B5EF4-FFF2-40B4-BE49-F238E27FC236}">
                <a16:creationId xmlns:a16="http://schemas.microsoft.com/office/drawing/2014/main" id="{A569EBCD-8AF2-44BD-86B2-5726D050A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628"/>
              </p:ext>
            </p:extLst>
          </p:nvPr>
        </p:nvGraphicFramePr>
        <p:xfrm>
          <a:off x="5622831" y="3700799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graphicFrame>
        <p:nvGraphicFramePr>
          <p:cNvPr id="35" name="表格 32">
            <a:extLst>
              <a:ext uri="{FF2B5EF4-FFF2-40B4-BE49-F238E27FC236}">
                <a16:creationId xmlns:a16="http://schemas.microsoft.com/office/drawing/2014/main" id="{788EB5C3-2B29-4FC9-815A-EE746758A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79784"/>
              </p:ext>
            </p:extLst>
          </p:nvPr>
        </p:nvGraphicFramePr>
        <p:xfrm>
          <a:off x="5608307" y="5008011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2A5E9B9B-5E78-4BD4-9EAB-E8DEFF08E46E}"/>
              </a:ext>
            </a:extLst>
          </p:cNvPr>
          <p:cNvSpPr txBox="1"/>
          <p:nvPr/>
        </p:nvSpPr>
        <p:spPr>
          <a:xfrm>
            <a:off x="5927516" y="2145456"/>
            <a:ext cx="2308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3AB85E4-ED13-4836-944C-FCBC0FC5900B}"/>
              </a:ext>
            </a:extLst>
          </p:cNvPr>
          <p:cNvSpPr txBox="1"/>
          <p:nvPr/>
        </p:nvSpPr>
        <p:spPr>
          <a:xfrm>
            <a:off x="5794543" y="258036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4AEC5DD-145F-4496-87AF-9D9291B57259}"/>
              </a:ext>
            </a:extLst>
          </p:cNvPr>
          <p:cNvSpPr txBox="1"/>
          <p:nvPr/>
        </p:nvSpPr>
        <p:spPr>
          <a:xfrm>
            <a:off x="5794543" y="3227294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734A171-2764-4E31-99B2-F67BA7E5DDCC}"/>
              </a:ext>
            </a:extLst>
          </p:cNvPr>
          <p:cNvSpPr txBox="1"/>
          <p:nvPr/>
        </p:nvSpPr>
        <p:spPr>
          <a:xfrm>
            <a:off x="5794543" y="3874228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4CE69B-33F0-4752-9F45-686902F19E4D}"/>
              </a:ext>
            </a:extLst>
          </p:cNvPr>
          <p:cNvSpPr txBox="1"/>
          <p:nvPr/>
        </p:nvSpPr>
        <p:spPr>
          <a:xfrm>
            <a:off x="5794543" y="452116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73EBC89-91BD-4CEC-AA74-5C615F7EFCBF}"/>
              </a:ext>
            </a:extLst>
          </p:cNvPr>
          <p:cNvSpPr txBox="1"/>
          <p:nvPr/>
        </p:nvSpPr>
        <p:spPr>
          <a:xfrm>
            <a:off x="5794543" y="516809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CBCA7-8478-4C60-AEEC-D0C2D89EEB34}"/>
              </a:ext>
            </a:extLst>
          </p:cNvPr>
          <p:cNvSpPr txBox="1"/>
          <p:nvPr/>
        </p:nvSpPr>
        <p:spPr>
          <a:xfrm>
            <a:off x="5794543" y="5815032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星形: 四角 42">
            <a:extLst>
              <a:ext uri="{FF2B5EF4-FFF2-40B4-BE49-F238E27FC236}">
                <a16:creationId xmlns:a16="http://schemas.microsoft.com/office/drawing/2014/main" id="{F8C51CCE-2E0D-4B63-9040-A2AB5F9B1025}"/>
              </a:ext>
            </a:extLst>
          </p:cNvPr>
          <p:cNvSpPr/>
          <p:nvPr/>
        </p:nvSpPr>
        <p:spPr>
          <a:xfrm>
            <a:off x="4474261" y="3388359"/>
            <a:ext cx="360000" cy="360000"/>
          </a:xfrm>
          <a:prstGeom prst="star4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星形: 五角 43">
            <a:extLst>
              <a:ext uri="{FF2B5EF4-FFF2-40B4-BE49-F238E27FC236}">
                <a16:creationId xmlns:a16="http://schemas.microsoft.com/office/drawing/2014/main" id="{FA5940EF-7403-4221-9C70-6D2B918AC708}"/>
              </a:ext>
            </a:extLst>
          </p:cNvPr>
          <p:cNvSpPr/>
          <p:nvPr/>
        </p:nvSpPr>
        <p:spPr>
          <a:xfrm>
            <a:off x="4474261" y="3982359"/>
            <a:ext cx="360000" cy="360000"/>
          </a:xfrm>
          <a:prstGeom prst="star5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星形: 六角 44">
            <a:extLst>
              <a:ext uri="{FF2B5EF4-FFF2-40B4-BE49-F238E27FC236}">
                <a16:creationId xmlns:a16="http://schemas.microsoft.com/office/drawing/2014/main" id="{167DA49F-4212-4E35-9A36-506B437D9AE5}"/>
              </a:ext>
            </a:extLst>
          </p:cNvPr>
          <p:cNvSpPr/>
          <p:nvPr/>
        </p:nvSpPr>
        <p:spPr>
          <a:xfrm>
            <a:off x="4474261" y="4576359"/>
            <a:ext cx="360000" cy="360000"/>
          </a:xfrm>
          <a:prstGeom prst="star6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C6DD7CB-029D-43A5-B71F-E47B8277A6C4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4834261" y="2718816"/>
            <a:ext cx="788570" cy="8495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41FB88C-CC7D-4122-A696-93193A2CDFDB}"/>
              </a:ext>
            </a:extLst>
          </p:cNvPr>
          <p:cNvCxnSpPr>
            <a:cxnSpLocks/>
            <a:endCxn id="44" idx="4"/>
          </p:cNvCxnSpPr>
          <p:nvPr/>
        </p:nvCxnSpPr>
        <p:spPr>
          <a:xfrm flipH="1">
            <a:off x="4834261" y="4006921"/>
            <a:ext cx="788572" cy="11294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A15A492-4357-4181-AD23-3E79C76AB343}"/>
              </a:ext>
            </a:extLst>
          </p:cNvPr>
          <p:cNvCxnSpPr>
            <a:cxnSpLocks/>
            <a:endCxn id="45" idx="1"/>
          </p:cNvCxnSpPr>
          <p:nvPr/>
        </p:nvCxnSpPr>
        <p:spPr>
          <a:xfrm flipH="1" flipV="1">
            <a:off x="4834261" y="4846359"/>
            <a:ext cx="788570" cy="4937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2412000" y="4122000"/>
            <a:ext cx="360000" cy="3600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58" idx="5"/>
          </p:cNvCxnSpPr>
          <p:nvPr/>
        </p:nvCxnSpPr>
        <p:spPr>
          <a:xfrm flipH="1">
            <a:off x="2682000" y="3568359"/>
            <a:ext cx="1565528" cy="733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8744877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509995B-DD3D-48D9-AC7A-C42DE05E4213}"/>
              </a:ext>
            </a:extLst>
          </p:cNvPr>
          <p:cNvSpPr txBox="1"/>
          <p:nvPr/>
        </p:nvSpPr>
        <p:spPr>
          <a:xfrm>
            <a:off x="8744877" y="3233812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9E3CBF8-EA67-43FD-9D81-C3BBDECF5F82}"/>
              </a:ext>
            </a:extLst>
          </p:cNvPr>
          <p:cNvSpPr/>
          <p:nvPr/>
        </p:nvSpPr>
        <p:spPr>
          <a:xfrm>
            <a:off x="8634426" y="2509200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0E962A8A-AC28-4A0A-B070-E8A9C4F33CD9}"/>
              </a:ext>
            </a:extLst>
          </p:cNvPr>
          <p:cNvSpPr/>
          <p:nvPr/>
        </p:nvSpPr>
        <p:spPr>
          <a:xfrm>
            <a:off x="8634426" y="3102079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6FB9AE4-0CAF-4AB9-BB57-F66E24934748}"/>
              </a:ext>
            </a:extLst>
          </p:cNvPr>
          <p:cNvSpPr txBox="1"/>
          <p:nvPr/>
        </p:nvSpPr>
        <p:spPr>
          <a:xfrm>
            <a:off x="6043969" y="2544007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AE64E75-1E0D-4E3C-8EC3-555EBE171F86}"/>
              </a:ext>
            </a:extLst>
          </p:cNvPr>
          <p:cNvSpPr txBox="1"/>
          <p:nvPr/>
        </p:nvSpPr>
        <p:spPr>
          <a:xfrm>
            <a:off x="6043969" y="3159179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7286EA82-18FE-454F-81D3-498D64C8BB87}"/>
              </a:ext>
            </a:extLst>
          </p:cNvPr>
          <p:cNvCxnSpPr/>
          <p:nvPr/>
        </p:nvCxnSpPr>
        <p:spPr>
          <a:xfrm flipH="1">
            <a:off x="5657907" y="2606941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55B9F75C-282C-4B33-BBB4-917F66962A67}"/>
              </a:ext>
            </a:extLst>
          </p:cNvPr>
          <p:cNvCxnSpPr/>
          <p:nvPr/>
        </p:nvCxnSpPr>
        <p:spPr>
          <a:xfrm flipH="1">
            <a:off x="5640369" y="3253875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4AD716-349D-4808-9F90-3E01CD66A182}"/>
              </a:ext>
            </a:extLst>
          </p:cNvPr>
          <p:cNvCxnSpPr>
            <a:cxnSpLocks/>
            <a:stCxn id="64" idx="2"/>
          </p:cNvCxnSpPr>
          <p:nvPr/>
        </p:nvCxnSpPr>
        <p:spPr>
          <a:xfrm flipH="1" flipV="1">
            <a:off x="6459428" y="2644685"/>
            <a:ext cx="2174998" cy="967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6444904" y="3250737"/>
            <a:ext cx="2189522" cy="836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58" grpId="0" animBg="1"/>
      <p:bldP spid="62" grpId="0"/>
      <p:bldP spid="63" grpId="0"/>
      <p:bldP spid="64" grpId="0" animBg="1"/>
      <p:bldP spid="65" grpId="0" animBg="1"/>
      <p:bldP spid="66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内存中的存储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结构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1286881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96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455645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13692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1692000" y="2092264"/>
            <a:ext cx="1917192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int[3][];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2112243" y="3738896"/>
            <a:ext cx="966611" cy="866038"/>
            <a:chOff x="4464529" y="2975590"/>
            <a:chExt cx="966611" cy="86603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464529" y="2975590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array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8" name="表格 29">
            <a:extLst>
              <a:ext uri="{FF2B5EF4-FFF2-40B4-BE49-F238E27FC236}">
                <a16:creationId xmlns:a16="http://schemas.microsoft.com/office/drawing/2014/main" id="{1FDC10A3-60AB-406F-BB30-A61BCD744CBB}"/>
              </a:ext>
            </a:extLst>
          </p:cNvPr>
          <p:cNvGraphicFramePr>
            <a:graphicFrameLocks noGrp="1"/>
          </p:cNvGraphicFramePr>
          <p:nvPr/>
        </p:nvGraphicFramePr>
        <p:xfrm>
          <a:off x="4247526" y="3275308"/>
          <a:ext cx="841575" cy="17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75">
                  <a:extLst>
                    <a:ext uri="{9D8B030D-6E8A-4147-A177-3AD203B41FA5}">
                      <a16:colId xmlns:a16="http://schemas.microsoft.com/office/drawing/2014/main" val="1399500344"/>
                    </a:ext>
                  </a:extLst>
                </a:gridCol>
              </a:tblGrid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85361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20438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6078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24F36A-1BF3-4E73-A86F-25BC02980D3A}"/>
              </a:ext>
            </a:extLst>
          </p:cNvPr>
          <p:cNvSpPr txBox="1"/>
          <p:nvPr/>
        </p:nvSpPr>
        <p:spPr>
          <a:xfrm>
            <a:off x="4490379" y="3027177"/>
            <a:ext cx="3558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2412000" y="4122000"/>
            <a:ext cx="360000" cy="3600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58" idx="5"/>
          </p:cNvCxnSpPr>
          <p:nvPr/>
        </p:nvCxnSpPr>
        <p:spPr>
          <a:xfrm flipH="1">
            <a:off x="2682000" y="3568359"/>
            <a:ext cx="1565528" cy="733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4490379" y="3439645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8A5F68C-10F6-4F2C-B749-EABC150C6A2A}"/>
              </a:ext>
            </a:extLst>
          </p:cNvPr>
          <p:cNvSpPr txBox="1"/>
          <p:nvPr/>
        </p:nvSpPr>
        <p:spPr>
          <a:xfrm>
            <a:off x="4490379" y="4019238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4635361-79D8-488E-BB7A-A3920A7D2820}"/>
              </a:ext>
            </a:extLst>
          </p:cNvPr>
          <p:cNvSpPr txBox="1"/>
          <p:nvPr/>
        </p:nvSpPr>
        <p:spPr>
          <a:xfrm>
            <a:off x="4490379" y="4598831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7327435A-B515-4966-9213-CBB4E8B5B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487586"/>
              </p:ext>
            </p:extLst>
          </p:nvPr>
        </p:nvGraphicFramePr>
        <p:xfrm>
          <a:off x="5989290" y="2633343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sp>
        <p:nvSpPr>
          <p:cNvPr id="61" name="文字方塊 60">
            <a:extLst>
              <a:ext uri="{FF2B5EF4-FFF2-40B4-BE49-F238E27FC236}">
                <a16:creationId xmlns:a16="http://schemas.microsoft.com/office/drawing/2014/main" id="{B02188CF-99DA-4C14-8405-E1ED7702214E}"/>
              </a:ext>
            </a:extLst>
          </p:cNvPr>
          <p:cNvSpPr txBox="1"/>
          <p:nvPr/>
        </p:nvSpPr>
        <p:spPr>
          <a:xfrm>
            <a:off x="6293975" y="2385212"/>
            <a:ext cx="2308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06947B96-BCF9-4202-950F-BBB713B4BE20}"/>
              </a:ext>
            </a:extLst>
          </p:cNvPr>
          <p:cNvCxnSpPr>
            <a:cxnSpLocks/>
          </p:cNvCxnSpPr>
          <p:nvPr/>
        </p:nvCxnSpPr>
        <p:spPr>
          <a:xfrm flipH="1">
            <a:off x="5069602" y="2864861"/>
            <a:ext cx="919688" cy="77095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A4EF229-CF5D-4692-8AEC-551FC4F18BE3}"/>
              </a:ext>
            </a:extLst>
          </p:cNvPr>
          <p:cNvSpPr txBox="1"/>
          <p:nvPr/>
        </p:nvSpPr>
        <p:spPr>
          <a:xfrm>
            <a:off x="5169929" y="2738654"/>
            <a:ext cx="456855" cy="410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</a:t>
            </a:r>
            <a:b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exist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9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58" grpId="0" animBg="1"/>
      <p:bldP spid="62" grpId="0"/>
      <p:bldP spid="56" grpId="0"/>
      <p:bldP spid="57" grpId="0"/>
      <p:bldP spid="61" grpId="0"/>
      <p:bldP spid="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内存中的存储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结构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1286881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96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455645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13692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1692000" y="2092264"/>
            <a:ext cx="1917192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int[3][];</a:t>
            </a: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10;</a:t>
            </a: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2112243" y="3738896"/>
            <a:ext cx="966611" cy="866038"/>
            <a:chOff x="4464529" y="2975590"/>
            <a:chExt cx="966611" cy="86603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464529" y="2975590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array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8" name="表格 29">
            <a:extLst>
              <a:ext uri="{FF2B5EF4-FFF2-40B4-BE49-F238E27FC236}">
                <a16:creationId xmlns:a16="http://schemas.microsoft.com/office/drawing/2014/main" id="{1FDC10A3-60AB-406F-BB30-A61BCD744CBB}"/>
              </a:ext>
            </a:extLst>
          </p:cNvPr>
          <p:cNvGraphicFramePr>
            <a:graphicFrameLocks noGrp="1"/>
          </p:cNvGraphicFramePr>
          <p:nvPr/>
        </p:nvGraphicFramePr>
        <p:xfrm>
          <a:off x="4247526" y="3275308"/>
          <a:ext cx="841575" cy="17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75">
                  <a:extLst>
                    <a:ext uri="{9D8B030D-6E8A-4147-A177-3AD203B41FA5}">
                      <a16:colId xmlns:a16="http://schemas.microsoft.com/office/drawing/2014/main" val="1399500344"/>
                    </a:ext>
                  </a:extLst>
                </a:gridCol>
              </a:tblGrid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85361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20438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6078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24F36A-1BF3-4E73-A86F-25BC02980D3A}"/>
              </a:ext>
            </a:extLst>
          </p:cNvPr>
          <p:cNvSpPr txBox="1"/>
          <p:nvPr/>
        </p:nvSpPr>
        <p:spPr>
          <a:xfrm>
            <a:off x="4490379" y="3027177"/>
            <a:ext cx="3558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2412000" y="4122000"/>
            <a:ext cx="360000" cy="3600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58" idx="5"/>
          </p:cNvCxnSpPr>
          <p:nvPr/>
        </p:nvCxnSpPr>
        <p:spPr>
          <a:xfrm flipH="1">
            <a:off x="2682000" y="3568359"/>
            <a:ext cx="1565528" cy="733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4490379" y="3439645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8A5F68C-10F6-4F2C-B749-EABC150C6A2A}"/>
              </a:ext>
            </a:extLst>
          </p:cNvPr>
          <p:cNvSpPr txBox="1"/>
          <p:nvPr/>
        </p:nvSpPr>
        <p:spPr>
          <a:xfrm>
            <a:off x="4490379" y="4019238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4635361-79D8-488E-BB7A-A3920A7D2820}"/>
              </a:ext>
            </a:extLst>
          </p:cNvPr>
          <p:cNvSpPr txBox="1"/>
          <p:nvPr/>
        </p:nvSpPr>
        <p:spPr>
          <a:xfrm>
            <a:off x="4490379" y="4598831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2AEFAF0-91FA-4629-AC75-B5103B47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61376"/>
              </p:ext>
            </p:extLst>
          </p:nvPr>
        </p:nvGraphicFramePr>
        <p:xfrm>
          <a:off x="5989290" y="2633343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D55D8608-CA86-41FB-9081-7A3953738418}"/>
              </a:ext>
            </a:extLst>
          </p:cNvPr>
          <p:cNvSpPr txBox="1"/>
          <p:nvPr/>
        </p:nvSpPr>
        <p:spPr>
          <a:xfrm>
            <a:off x="6293975" y="2385212"/>
            <a:ext cx="2308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F559F43-18BD-488F-B00B-E6DE49DACA3E}"/>
              </a:ext>
            </a:extLst>
          </p:cNvPr>
          <p:cNvSpPr txBox="1"/>
          <p:nvPr/>
        </p:nvSpPr>
        <p:spPr>
          <a:xfrm>
            <a:off x="8744877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2F38425-5E33-41CF-90DE-8C51C01D69B4}"/>
              </a:ext>
            </a:extLst>
          </p:cNvPr>
          <p:cNvSpPr txBox="1"/>
          <p:nvPr/>
        </p:nvSpPr>
        <p:spPr>
          <a:xfrm>
            <a:off x="8744877" y="3233812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6AEE223-67A6-4806-B882-C0C226B4BA44}"/>
              </a:ext>
            </a:extLst>
          </p:cNvPr>
          <p:cNvSpPr/>
          <p:nvPr/>
        </p:nvSpPr>
        <p:spPr>
          <a:xfrm>
            <a:off x="8634426" y="2509200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A370DEF-A18E-4810-8BA3-8EC25EB21F37}"/>
              </a:ext>
            </a:extLst>
          </p:cNvPr>
          <p:cNvSpPr/>
          <p:nvPr/>
        </p:nvSpPr>
        <p:spPr>
          <a:xfrm>
            <a:off x="8634426" y="3102079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DD52E81-99EE-4C5B-9591-9AFF027DD2A7}"/>
              </a:ext>
            </a:extLst>
          </p:cNvPr>
          <p:cNvSpPr txBox="1"/>
          <p:nvPr/>
        </p:nvSpPr>
        <p:spPr>
          <a:xfrm>
            <a:off x="7398739" y="2532040"/>
            <a:ext cx="7056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where?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58BB92C-E100-47A8-BA93-C637B6871A36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825887" y="2741480"/>
            <a:ext cx="1808539" cy="1639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B866EC6-A385-4BDE-B85C-25832D20FBC5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825887" y="3334359"/>
            <a:ext cx="1808539" cy="17464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97CC607-281C-4BC8-9767-1E3998BF4EB0}"/>
              </a:ext>
            </a:extLst>
          </p:cNvPr>
          <p:cNvSpPr txBox="1"/>
          <p:nvPr/>
        </p:nvSpPr>
        <p:spPr>
          <a:xfrm>
            <a:off x="7398739" y="3135617"/>
            <a:ext cx="7056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where?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D1202A-93A1-432C-8844-B8D5051500DA}"/>
              </a:ext>
            </a:extLst>
          </p:cNvPr>
          <p:cNvCxnSpPr>
            <a:cxnSpLocks/>
          </p:cNvCxnSpPr>
          <p:nvPr/>
        </p:nvCxnSpPr>
        <p:spPr>
          <a:xfrm flipH="1">
            <a:off x="5069602" y="2864861"/>
            <a:ext cx="919688" cy="77095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94F15C6-0FE7-4D77-96CF-97ABD76C1F9C}"/>
              </a:ext>
            </a:extLst>
          </p:cNvPr>
          <p:cNvSpPr txBox="1"/>
          <p:nvPr/>
        </p:nvSpPr>
        <p:spPr>
          <a:xfrm>
            <a:off x="5169929" y="2738654"/>
            <a:ext cx="456855" cy="410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</a:t>
            </a:r>
            <a:b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exist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爆炸: 十四角 50">
            <a:extLst>
              <a:ext uri="{FF2B5EF4-FFF2-40B4-BE49-F238E27FC236}">
                <a16:creationId xmlns:a16="http://schemas.microsoft.com/office/drawing/2014/main" id="{EDB438CF-D2F7-4CA7-9BE4-130481A45837}"/>
              </a:ext>
            </a:extLst>
          </p:cNvPr>
          <p:cNvSpPr/>
          <p:nvPr/>
        </p:nvSpPr>
        <p:spPr>
          <a:xfrm>
            <a:off x="5923312" y="3242621"/>
            <a:ext cx="5535991" cy="2830405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NullPointerException</a:t>
            </a:r>
            <a:b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空指针异常</a:t>
            </a:r>
          </a:p>
        </p:txBody>
      </p:sp>
    </p:spTree>
    <p:extLst>
      <p:ext uri="{BB962C8B-B14F-4D97-AF65-F5344CB8AC3E}">
        <p14:creationId xmlns:p14="http://schemas.microsoft.com/office/powerpoint/2010/main" val="38606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58" grpId="0" animBg="1"/>
      <p:bldP spid="62" grpId="0"/>
      <p:bldP spid="56" grpId="0"/>
      <p:bldP spid="57" grpId="0"/>
      <p:bldP spid="34" grpId="0"/>
      <p:bldP spid="35" grpId="0"/>
      <p:bldP spid="36" grpId="0"/>
      <p:bldP spid="37" grpId="0" animBg="1"/>
      <p:bldP spid="38" grpId="0" animBg="1"/>
      <p:bldP spid="39" grpId="0"/>
      <p:bldP spid="42" grpId="0"/>
      <p:bldP spid="46" grpId="0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内存中的存储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结构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1286881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96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455645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13692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1692000" y="2092264"/>
            <a:ext cx="191719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int[3][];</a:t>
            </a:r>
            <a:endParaRPr lang="en-US" altLang="zh-TW" sz="12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-US" altLang="zh-TW" sz="1200" b="1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rray</a:t>
            </a:r>
            <a:r>
              <a:rPr lang="en-US" altLang="zh-TW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[0] = new int[2];</a:t>
            </a:r>
            <a:endParaRPr lang="zh-TW" altLang="en-US" sz="12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rray[0][0] = 10;</a:t>
            </a:r>
          </a:p>
          <a:p>
            <a:r>
              <a:rPr lang="zh-TW" altLang="en-US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2112243" y="3738896"/>
            <a:ext cx="966611" cy="866038"/>
            <a:chOff x="4464529" y="2975590"/>
            <a:chExt cx="966611" cy="86603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464529" y="2975590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array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8" name="表格 29">
            <a:extLst>
              <a:ext uri="{FF2B5EF4-FFF2-40B4-BE49-F238E27FC236}">
                <a16:creationId xmlns:a16="http://schemas.microsoft.com/office/drawing/2014/main" id="{1FDC10A3-60AB-406F-BB30-A61BCD744CBB}"/>
              </a:ext>
            </a:extLst>
          </p:cNvPr>
          <p:cNvGraphicFramePr>
            <a:graphicFrameLocks noGrp="1"/>
          </p:cNvGraphicFramePr>
          <p:nvPr/>
        </p:nvGraphicFramePr>
        <p:xfrm>
          <a:off x="4247526" y="3275308"/>
          <a:ext cx="841575" cy="17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75">
                  <a:extLst>
                    <a:ext uri="{9D8B030D-6E8A-4147-A177-3AD203B41FA5}">
                      <a16:colId xmlns:a16="http://schemas.microsoft.com/office/drawing/2014/main" val="1399500344"/>
                    </a:ext>
                  </a:extLst>
                </a:gridCol>
              </a:tblGrid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85361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20438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6078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24F36A-1BF3-4E73-A86F-25BC02980D3A}"/>
              </a:ext>
            </a:extLst>
          </p:cNvPr>
          <p:cNvSpPr txBox="1"/>
          <p:nvPr/>
        </p:nvSpPr>
        <p:spPr>
          <a:xfrm>
            <a:off x="4490379" y="3027177"/>
            <a:ext cx="3558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2412000" y="4122000"/>
            <a:ext cx="360000" cy="3600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58" idx="5"/>
          </p:cNvCxnSpPr>
          <p:nvPr/>
        </p:nvCxnSpPr>
        <p:spPr>
          <a:xfrm flipH="1">
            <a:off x="2682000" y="3568359"/>
            <a:ext cx="1565528" cy="733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4490379" y="3291603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8A5F68C-10F6-4F2C-B749-EABC150C6A2A}"/>
              </a:ext>
            </a:extLst>
          </p:cNvPr>
          <p:cNvSpPr txBox="1"/>
          <p:nvPr/>
        </p:nvSpPr>
        <p:spPr>
          <a:xfrm>
            <a:off x="4490379" y="4019238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4635361-79D8-488E-BB7A-A3920A7D2820}"/>
              </a:ext>
            </a:extLst>
          </p:cNvPr>
          <p:cNvSpPr txBox="1"/>
          <p:nvPr/>
        </p:nvSpPr>
        <p:spPr>
          <a:xfrm>
            <a:off x="4490379" y="4598831"/>
            <a:ext cx="3686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null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2AEFAF0-91FA-4629-AC75-B5103B47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752803"/>
              </p:ext>
            </p:extLst>
          </p:nvPr>
        </p:nvGraphicFramePr>
        <p:xfrm>
          <a:off x="5989290" y="2633343"/>
          <a:ext cx="836597" cy="117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587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D55D8608-CA86-41FB-9081-7A3953738418}"/>
              </a:ext>
            </a:extLst>
          </p:cNvPr>
          <p:cNvSpPr txBox="1"/>
          <p:nvPr/>
        </p:nvSpPr>
        <p:spPr>
          <a:xfrm>
            <a:off x="6293975" y="2385212"/>
            <a:ext cx="2308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F559F43-18BD-488F-B00B-E6DE49DACA3E}"/>
              </a:ext>
            </a:extLst>
          </p:cNvPr>
          <p:cNvSpPr txBox="1"/>
          <p:nvPr/>
        </p:nvSpPr>
        <p:spPr>
          <a:xfrm>
            <a:off x="8744877" y="2618640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2F38425-5E33-41CF-90DE-8C51C01D69B4}"/>
              </a:ext>
            </a:extLst>
          </p:cNvPr>
          <p:cNvSpPr txBox="1"/>
          <p:nvPr/>
        </p:nvSpPr>
        <p:spPr>
          <a:xfrm>
            <a:off x="8744877" y="3233812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6AEE223-67A6-4806-B882-C0C226B4BA44}"/>
              </a:ext>
            </a:extLst>
          </p:cNvPr>
          <p:cNvSpPr/>
          <p:nvPr/>
        </p:nvSpPr>
        <p:spPr>
          <a:xfrm>
            <a:off x="8634426" y="2509200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A370DEF-A18E-4810-8BA3-8EC25EB21F37}"/>
              </a:ext>
            </a:extLst>
          </p:cNvPr>
          <p:cNvSpPr/>
          <p:nvPr/>
        </p:nvSpPr>
        <p:spPr>
          <a:xfrm>
            <a:off x="8634426" y="3102079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58BB92C-E100-47A8-BA93-C637B6871A36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825887" y="2741480"/>
            <a:ext cx="1808539" cy="922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B866EC6-A385-4BDE-B85C-25832D20FBC5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6811364" y="3334359"/>
            <a:ext cx="1823062" cy="677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D1202A-93A1-432C-8844-B8D5051500DA}"/>
              </a:ext>
            </a:extLst>
          </p:cNvPr>
          <p:cNvCxnSpPr>
            <a:cxnSpLocks/>
          </p:cNvCxnSpPr>
          <p:nvPr/>
        </p:nvCxnSpPr>
        <p:spPr>
          <a:xfrm flipH="1">
            <a:off x="5069602" y="2864861"/>
            <a:ext cx="919688" cy="77095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F772B14-9916-49B5-8E48-1E0700F32BC7}"/>
              </a:ext>
            </a:extLst>
          </p:cNvPr>
          <p:cNvSpPr txBox="1"/>
          <p:nvPr/>
        </p:nvSpPr>
        <p:spPr>
          <a:xfrm>
            <a:off x="6159548" y="2775036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A349526-0D26-488E-AA75-EADEE85FF3AE}"/>
              </a:ext>
            </a:extLst>
          </p:cNvPr>
          <p:cNvSpPr txBox="1"/>
          <p:nvPr/>
        </p:nvSpPr>
        <p:spPr>
          <a:xfrm>
            <a:off x="6159548" y="3421970"/>
            <a:ext cx="121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6D80012-D9F3-4B57-92DC-38577336F093}"/>
              </a:ext>
            </a:extLst>
          </p:cNvPr>
          <p:cNvSpPr txBox="1"/>
          <p:nvPr/>
        </p:nvSpPr>
        <p:spPr>
          <a:xfrm>
            <a:off x="6465921" y="2776864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B92299F-0B53-48C9-86A9-961EC59C512B}"/>
              </a:ext>
            </a:extLst>
          </p:cNvPr>
          <p:cNvSpPr txBox="1"/>
          <p:nvPr/>
        </p:nvSpPr>
        <p:spPr>
          <a:xfrm>
            <a:off x="6465921" y="3423798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FACFC113-BB6A-4A5D-91B7-4944F31F3FE9}"/>
              </a:ext>
            </a:extLst>
          </p:cNvPr>
          <p:cNvCxnSpPr/>
          <p:nvPr/>
        </p:nvCxnSpPr>
        <p:spPr>
          <a:xfrm flipH="1">
            <a:off x="6036090" y="2814264"/>
            <a:ext cx="359434" cy="193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62C6DFF-83FE-42C0-ABBA-FB5AC860BBDD}"/>
              </a:ext>
            </a:extLst>
          </p:cNvPr>
          <p:cNvCxnSpPr/>
          <p:nvPr/>
        </p:nvCxnSpPr>
        <p:spPr>
          <a:xfrm flipH="1">
            <a:off x="6022995" y="3448551"/>
            <a:ext cx="359434" cy="193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星形: 四角 59">
            <a:extLst>
              <a:ext uri="{FF2B5EF4-FFF2-40B4-BE49-F238E27FC236}">
                <a16:creationId xmlns:a16="http://schemas.microsoft.com/office/drawing/2014/main" id="{6C812217-D69C-4882-AFFB-1C5C45A5C4B5}"/>
              </a:ext>
            </a:extLst>
          </p:cNvPr>
          <p:cNvSpPr/>
          <p:nvPr/>
        </p:nvSpPr>
        <p:spPr>
          <a:xfrm>
            <a:off x="4474261" y="3492000"/>
            <a:ext cx="360000" cy="360000"/>
          </a:xfrm>
          <a:prstGeom prst="star4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C14A5EF8-BD08-478B-AA36-FA5020CC3023}"/>
              </a:ext>
            </a:extLst>
          </p:cNvPr>
          <p:cNvCxnSpPr>
            <a:cxnSpLocks/>
          </p:cNvCxnSpPr>
          <p:nvPr/>
        </p:nvCxnSpPr>
        <p:spPr>
          <a:xfrm flipH="1">
            <a:off x="4352501" y="3397021"/>
            <a:ext cx="603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8" grpId="0" animBg="1"/>
      <p:bldP spid="62" grpId="0"/>
      <p:bldP spid="56" grpId="0"/>
      <p:bldP spid="57" grpId="0"/>
      <p:bldP spid="34" grpId="0"/>
      <p:bldP spid="35" grpId="0"/>
      <p:bldP spid="36" grpId="0"/>
      <p:bldP spid="37" grpId="0" animBg="1"/>
      <p:bldP spid="38" grpId="0" animBg="1"/>
      <p:bldP spid="47" grpId="0"/>
      <p:bldP spid="48" grpId="0"/>
      <p:bldP spid="49" grpId="0"/>
      <p:bldP spid="50" grpId="0"/>
      <p:bldP spid="6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528" y="267950"/>
            <a:ext cx="9406943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627595" y="3367365"/>
            <a:ext cx="917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代码的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执行，计算机底层内存架构和运作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为何？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atinLnBrk="0" hangingPunct="0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array[1][0] =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atinLnBrk="0" hangingPunct="0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array[0][1] = ? 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CCAA0-6794-472F-8820-77EB004E6D8C}"/>
              </a:ext>
            </a:extLst>
          </p:cNvPr>
          <p:cNvSpPr/>
          <p:nvPr/>
        </p:nvSpPr>
        <p:spPr>
          <a:xfrm>
            <a:off x="1656000" y="1428373"/>
            <a:ext cx="5160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int[3][2];</a:t>
            </a:r>
          </a:p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10;</a:t>
            </a:r>
          </a:p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</a:p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array[1] = array[0];</a:t>
            </a:r>
          </a:p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 = new int[4];</a:t>
            </a:r>
          </a:p>
          <a:p>
            <a:pPr latinLnBrk="0" hangingPunct="0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100;</a:t>
            </a:r>
          </a:p>
        </p:txBody>
      </p:sp>
    </p:spTree>
    <p:extLst>
      <p:ext uri="{BB962C8B-B14F-4D97-AF65-F5344CB8AC3E}">
        <p14:creationId xmlns:p14="http://schemas.microsoft.com/office/powerpoint/2010/main" val="5988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6.1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数组的定义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声明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</a:t>
            </a:r>
            <a:r>
              <a:rPr lang="en-US" altLang="zh-TW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(Array)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是一组数据类型相同的</a:t>
            </a:r>
            <a:r>
              <a:rPr lang="zh-TW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有序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组合数据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，将这些数据统一的管理起来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30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数组本身是一个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引用数据类型</a:t>
            </a:r>
            <a:r>
              <a:rPr lang="zh-CN" altLang="en-US" sz="2400" b="1" u="heavy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，数组内存储的类型可以是基本类型，也可以是引用类型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数据类型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数组名字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 a;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double[] b;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char[] c;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boolean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 d;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String[] e;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E71259-DA23-46EF-8878-9638B0BC7E84}"/>
              </a:ext>
            </a:extLst>
          </p:cNvPr>
          <p:cNvSpPr/>
          <p:nvPr/>
        </p:nvSpPr>
        <p:spPr>
          <a:xfrm>
            <a:off x="4482000" y="2988000"/>
            <a:ext cx="362102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数据类型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数组名字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[];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 a[];</a:t>
            </a:r>
          </a:p>
          <a:p>
            <a:pPr marL="354013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double b[];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char c[];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boolean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d[];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String e[];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E9435C-0DEB-4D2E-A30B-70AE9415F6B7}"/>
              </a:ext>
            </a:extLst>
          </p:cNvPr>
          <p:cNvSpPr/>
          <p:nvPr/>
        </p:nvSpPr>
        <p:spPr>
          <a:xfrm>
            <a:off x="8181052" y="2988000"/>
            <a:ext cx="362102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数据类型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[]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数组名字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 []a;</a:t>
            </a:r>
          </a:p>
          <a:p>
            <a:pPr marL="354013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double []b;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char []c;</a:t>
            </a:r>
          </a:p>
          <a:p>
            <a:pPr marL="354013" lvl="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boolean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[]d;</a:t>
            </a:r>
          </a:p>
          <a:p>
            <a:pPr marL="354013" lvl="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String []e;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94EA1D-9FB4-46F6-8175-AF3155B836E1}"/>
              </a:ext>
            </a:extLst>
          </p:cNvPr>
          <p:cNvSpPr/>
          <p:nvPr/>
        </p:nvSpPr>
        <p:spPr>
          <a:xfrm>
            <a:off x="1109472" y="2915999"/>
            <a:ext cx="3307195" cy="2955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F210BD-B953-4A47-B021-9D1C57FE0DDA}"/>
              </a:ext>
            </a:extLst>
          </p:cNvPr>
          <p:cNvSpPr/>
          <p:nvPr/>
        </p:nvSpPr>
        <p:spPr>
          <a:xfrm>
            <a:off x="2304000" y="585108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建议用此表示语法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815494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二维数组在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内存中的存储</a:t>
            </a:r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结构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348594-3130-4569-A731-8C9664A99391}"/>
              </a:ext>
            </a:extLst>
          </p:cNvPr>
          <p:cNvGrpSpPr/>
          <p:nvPr/>
        </p:nvGrpSpPr>
        <p:grpSpPr>
          <a:xfrm>
            <a:off x="1286881" y="1525093"/>
            <a:ext cx="9626855" cy="5056144"/>
            <a:chOff x="3860801" y="1704622"/>
            <a:chExt cx="7665156" cy="43462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E151F9-4E53-4DCD-9681-48F99B68D969}"/>
                </a:ext>
              </a:extLst>
            </p:cNvPr>
            <p:cNvSpPr/>
            <p:nvPr/>
          </p:nvSpPr>
          <p:spPr>
            <a:xfrm>
              <a:off x="3860801" y="1704622"/>
              <a:ext cx="7665156" cy="4346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42163D-1C27-4522-BE63-447B6582A984}"/>
                </a:ext>
              </a:extLst>
            </p:cNvPr>
            <p:cNvSpPr/>
            <p:nvPr/>
          </p:nvSpPr>
          <p:spPr>
            <a:xfrm>
              <a:off x="4143022" y="2167467"/>
              <a:ext cx="7100433" cy="36700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69B09B-0D0F-4F96-9AFB-BFC9BD8C60AD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96" y="2016000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3BA60FD-264E-4293-86EF-DF3241ECC82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990" y="2021687"/>
              <a:ext cx="0" cy="39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BB43988-2E97-4CFD-99BC-A0B8B1C6A8A9}"/>
                </a:ext>
              </a:extLst>
            </p:cNvPr>
            <p:cNvSpPr txBox="1"/>
            <p:nvPr/>
          </p:nvSpPr>
          <p:spPr>
            <a:xfrm>
              <a:off x="4556452" y="1804860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栈内存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275F61D-222F-4B1C-95D9-6C461876899A}"/>
                </a:ext>
              </a:extLst>
            </p:cNvPr>
            <p:cNvSpPr txBox="1"/>
            <p:nvPr/>
          </p:nvSpPr>
          <p:spPr>
            <a:xfrm>
              <a:off x="7136928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堆内存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1618D2-E5B1-400A-886D-29AEB8F67B96}"/>
                </a:ext>
              </a:extLst>
            </p:cNvPr>
            <p:cNvSpPr txBox="1"/>
            <p:nvPr/>
          </p:nvSpPr>
          <p:spPr>
            <a:xfrm>
              <a:off x="9943190" y="1798135"/>
              <a:ext cx="9233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103F812-5785-4E39-BD4D-7EAE6D64CC0F}"/>
                </a:ext>
              </a:extLst>
            </p:cNvPr>
            <p:cNvCxnSpPr/>
            <p:nvPr/>
          </p:nvCxnSpPr>
          <p:spPr>
            <a:xfrm>
              <a:off x="9396990" y="3635819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9520DC8-477B-404E-8905-633F25B69802}"/>
                </a:ext>
              </a:extLst>
            </p:cNvPr>
            <p:cNvCxnSpPr/>
            <p:nvPr/>
          </p:nvCxnSpPr>
          <p:spPr>
            <a:xfrm>
              <a:off x="9396990" y="4784506"/>
              <a:ext cx="18557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85D9C71-B680-4B2C-805B-4E5DD55139DD}"/>
                </a:ext>
              </a:extLst>
            </p:cNvPr>
            <p:cNvSpPr txBox="1"/>
            <p:nvPr/>
          </p:nvSpPr>
          <p:spPr>
            <a:xfrm>
              <a:off x="9481525" y="223800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常量缓冲区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BF1A7BB-68CE-4370-AF80-B6B12163E2B1}"/>
                </a:ext>
              </a:extLst>
            </p:cNvPr>
            <p:cNvSpPr txBox="1"/>
            <p:nvPr/>
          </p:nvSpPr>
          <p:spPr>
            <a:xfrm>
              <a:off x="9517625" y="3658089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方法区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64F31EF-2202-4C52-AEB0-7FBDD06B104A}"/>
                </a:ext>
              </a:extLst>
            </p:cNvPr>
            <p:cNvSpPr txBox="1"/>
            <p:nvPr/>
          </p:nvSpPr>
          <p:spPr>
            <a:xfrm>
              <a:off x="9481525" y="4812649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静态元素区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6066CE3-E04B-426A-B008-3633E2246E91}"/>
              </a:ext>
            </a:extLst>
          </p:cNvPr>
          <p:cNvSpPr/>
          <p:nvPr/>
        </p:nvSpPr>
        <p:spPr>
          <a:xfrm>
            <a:off x="1692000" y="2092264"/>
            <a:ext cx="2008563" cy="129266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12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内存执行流程</a:t>
            </a:r>
            <a:endParaRPr lang="en-US" altLang="zh-TW" sz="1200" b="1" dirty="0">
              <a:solidFill>
                <a:schemeClr val="accent5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new int[3][2];</a:t>
            </a: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10;</a:t>
            </a: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array[0][1] = 20;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array[1] = array[0];</a:t>
            </a:r>
          </a:p>
          <a:p>
            <a:r>
              <a:rPr lang="en-US" altLang="zh-TW" sz="12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 = new int[4];</a:t>
            </a:r>
          </a:p>
          <a:p>
            <a:r>
              <a:rPr lang="en-US" altLang="zh-TW" sz="12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array[0][0] = 100;</a:t>
            </a:r>
            <a:endParaRPr lang="zh-TW" altLang="en-US" sz="12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ABE07CE-CA20-470C-9B82-04328459C4BD}"/>
              </a:ext>
            </a:extLst>
          </p:cNvPr>
          <p:cNvGrpSpPr/>
          <p:nvPr/>
        </p:nvGrpSpPr>
        <p:grpSpPr>
          <a:xfrm>
            <a:off x="2112243" y="3738896"/>
            <a:ext cx="966611" cy="866038"/>
            <a:chOff x="4464529" y="2975590"/>
            <a:chExt cx="966611" cy="86603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9F6F39-3327-4E59-9DC6-EBC079FFDE81}"/>
                </a:ext>
              </a:extLst>
            </p:cNvPr>
            <p:cNvSpPr/>
            <p:nvPr/>
          </p:nvSpPr>
          <p:spPr>
            <a:xfrm>
              <a:off x="4524643" y="3238052"/>
              <a:ext cx="846385" cy="603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0DDD29-4D82-48C6-89B7-EBD4D0265930}"/>
                </a:ext>
              </a:extLst>
            </p:cNvPr>
            <p:cNvSpPr txBox="1"/>
            <p:nvPr/>
          </p:nvSpPr>
          <p:spPr>
            <a:xfrm>
              <a:off x="4464529" y="2975590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4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int[][] array</a:t>
              </a:r>
              <a:endParaRPr lang="zh-TW" altLang="en-US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8" name="表格 29">
            <a:extLst>
              <a:ext uri="{FF2B5EF4-FFF2-40B4-BE49-F238E27FC236}">
                <a16:creationId xmlns:a16="http://schemas.microsoft.com/office/drawing/2014/main" id="{1FDC10A3-60AB-406F-BB30-A61BCD744CBB}"/>
              </a:ext>
            </a:extLst>
          </p:cNvPr>
          <p:cNvGraphicFramePr>
            <a:graphicFrameLocks noGrp="1"/>
          </p:cNvGraphicFramePr>
          <p:nvPr/>
        </p:nvGraphicFramePr>
        <p:xfrm>
          <a:off x="4247526" y="3275308"/>
          <a:ext cx="841575" cy="17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575">
                  <a:extLst>
                    <a:ext uri="{9D8B030D-6E8A-4147-A177-3AD203B41FA5}">
                      <a16:colId xmlns:a16="http://schemas.microsoft.com/office/drawing/2014/main" val="1399500344"/>
                    </a:ext>
                  </a:extLst>
                </a:gridCol>
              </a:tblGrid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85361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20438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6078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24F36A-1BF3-4E73-A86F-25BC02980D3A}"/>
              </a:ext>
            </a:extLst>
          </p:cNvPr>
          <p:cNvSpPr txBox="1"/>
          <p:nvPr/>
        </p:nvSpPr>
        <p:spPr>
          <a:xfrm>
            <a:off x="4490379" y="3027177"/>
            <a:ext cx="3558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E9FF91A7-B273-472B-8EE6-2F0D4D026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76161"/>
              </p:ext>
            </p:extLst>
          </p:nvPr>
        </p:nvGraphicFramePr>
        <p:xfrm>
          <a:off x="5622831" y="3380793"/>
          <a:ext cx="836597" cy="849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4247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4247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graphicFrame>
        <p:nvGraphicFramePr>
          <p:cNvPr id="34" name="表格 32">
            <a:extLst>
              <a:ext uri="{FF2B5EF4-FFF2-40B4-BE49-F238E27FC236}">
                <a16:creationId xmlns:a16="http://schemas.microsoft.com/office/drawing/2014/main" id="{A569EBCD-8AF2-44BD-86B2-5726D050A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70879"/>
              </p:ext>
            </p:extLst>
          </p:nvPr>
        </p:nvGraphicFramePr>
        <p:xfrm>
          <a:off x="5622831" y="4378948"/>
          <a:ext cx="836597" cy="803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4016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4016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graphicFrame>
        <p:nvGraphicFramePr>
          <p:cNvPr id="35" name="表格 32">
            <a:extLst>
              <a:ext uri="{FF2B5EF4-FFF2-40B4-BE49-F238E27FC236}">
                <a16:creationId xmlns:a16="http://schemas.microsoft.com/office/drawing/2014/main" id="{788EB5C3-2B29-4FC9-815A-EE746758A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46426"/>
              </p:ext>
            </p:extLst>
          </p:nvPr>
        </p:nvGraphicFramePr>
        <p:xfrm>
          <a:off x="5608307" y="5340133"/>
          <a:ext cx="836597" cy="842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152180975"/>
                    </a:ext>
                  </a:extLst>
                </a:gridCol>
              </a:tblGrid>
              <a:tr h="42132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50359"/>
                  </a:ext>
                </a:extLst>
              </a:tr>
              <a:tr h="4213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1639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2A5E9B9B-5E78-4BD4-9EAB-E8DEFF08E46E}"/>
              </a:ext>
            </a:extLst>
          </p:cNvPr>
          <p:cNvSpPr txBox="1"/>
          <p:nvPr/>
        </p:nvSpPr>
        <p:spPr>
          <a:xfrm>
            <a:off x="5927516" y="3172896"/>
            <a:ext cx="2308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3AB85E4-ED13-4836-944C-FCBC0FC5900B}"/>
              </a:ext>
            </a:extLst>
          </p:cNvPr>
          <p:cNvSpPr txBox="1"/>
          <p:nvPr/>
        </p:nvSpPr>
        <p:spPr>
          <a:xfrm>
            <a:off x="5794543" y="3498946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4AEC5DD-145F-4496-87AF-9D9291B57259}"/>
              </a:ext>
            </a:extLst>
          </p:cNvPr>
          <p:cNvSpPr txBox="1"/>
          <p:nvPr/>
        </p:nvSpPr>
        <p:spPr>
          <a:xfrm>
            <a:off x="5794543" y="3889272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734A171-2764-4E31-99B2-F67BA7E5DDCC}"/>
              </a:ext>
            </a:extLst>
          </p:cNvPr>
          <p:cNvSpPr txBox="1"/>
          <p:nvPr/>
        </p:nvSpPr>
        <p:spPr>
          <a:xfrm>
            <a:off x="5794543" y="4462283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4CE69B-33F0-4752-9F45-686902F19E4D}"/>
              </a:ext>
            </a:extLst>
          </p:cNvPr>
          <p:cNvSpPr txBox="1"/>
          <p:nvPr/>
        </p:nvSpPr>
        <p:spPr>
          <a:xfrm>
            <a:off x="5794543" y="4878589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73EBC89-91BD-4CEC-AA74-5C615F7EFCBF}"/>
              </a:ext>
            </a:extLst>
          </p:cNvPr>
          <p:cNvSpPr txBox="1"/>
          <p:nvPr/>
        </p:nvSpPr>
        <p:spPr>
          <a:xfrm>
            <a:off x="5794543" y="5436000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4CBCA7-8478-4C60-AEEC-D0C2D89EEB34}"/>
              </a:ext>
            </a:extLst>
          </p:cNvPr>
          <p:cNvSpPr txBox="1"/>
          <p:nvPr/>
        </p:nvSpPr>
        <p:spPr>
          <a:xfrm>
            <a:off x="5794543" y="5868000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星形: 四角 42">
            <a:extLst>
              <a:ext uri="{FF2B5EF4-FFF2-40B4-BE49-F238E27FC236}">
                <a16:creationId xmlns:a16="http://schemas.microsoft.com/office/drawing/2014/main" id="{F8C51CCE-2E0D-4B63-9040-A2AB5F9B1025}"/>
              </a:ext>
            </a:extLst>
          </p:cNvPr>
          <p:cNvSpPr/>
          <p:nvPr/>
        </p:nvSpPr>
        <p:spPr>
          <a:xfrm>
            <a:off x="4375126" y="3422121"/>
            <a:ext cx="252000" cy="252000"/>
          </a:xfrm>
          <a:prstGeom prst="star4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星形: 五角 43">
            <a:extLst>
              <a:ext uri="{FF2B5EF4-FFF2-40B4-BE49-F238E27FC236}">
                <a16:creationId xmlns:a16="http://schemas.microsoft.com/office/drawing/2014/main" id="{FA5940EF-7403-4221-9C70-6D2B918AC708}"/>
              </a:ext>
            </a:extLst>
          </p:cNvPr>
          <p:cNvSpPr/>
          <p:nvPr/>
        </p:nvSpPr>
        <p:spPr>
          <a:xfrm>
            <a:off x="4375126" y="4016121"/>
            <a:ext cx="252000" cy="252000"/>
          </a:xfrm>
          <a:prstGeom prst="star5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星形: 六角 44">
            <a:extLst>
              <a:ext uri="{FF2B5EF4-FFF2-40B4-BE49-F238E27FC236}">
                <a16:creationId xmlns:a16="http://schemas.microsoft.com/office/drawing/2014/main" id="{167DA49F-4212-4E35-9A36-506B437D9AE5}"/>
              </a:ext>
            </a:extLst>
          </p:cNvPr>
          <p:cNvSpPr/>
          <p:nvPr/>
        </p:nvSpPr>
        <p:spPr>
          <a:xfrm>
            <a:off x="4375126" y="4610121"/>
            <a:ext cx="252000" cy="252000"/>
          </a:xfrm>
          <a:prstGeom prst="star6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C6DD7CB-029D-43A5-B71F-E47B8277A6C4}"/>
              </a:ext>
            </a:extLst>
          </p:cNvPr>
          <p:cNvCxnSpPr>
            <a:cxnSpLocks/>
          </p:cNvCxnSpPr>
          <p:nvPr/>
        </p:nvCxnSpPr>
        <p:spPr>
          <a:xfrm flipH="1" flipV="1">
            <a:off x="5095212" y="3559842"/>
            <a:ext cx="536068" cy="6376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41FB88C-CC7D-4122-A696-93193A2CDFD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5089101" y="4155694"/>
            <a:ext cx="540770" cy="4424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A15A492-4357-4181-AD23-3E79C76AB343}"/>
              </a:ext>
            </a:extLst>
          </p:cNvPr>
          <p:cNvCxnSpPr>
            <a:cxnSpLocks/>
          </p:cNvCxnSpPr>
          <p:nvPr/>
        </p:nvCxnSpPr>
        <p:spPr>
          <a:xfrm flipH="1" flipV="1">
            <a:off x="5095212" y="4717008"/>
            <a:ext cx="513094" cy="8237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7E8EBF79-9398-459D-BA12-0B7828532537}"/>
              </a:ext>
            </a:extLst>
          </p:cNvPr>
          <p:cNvSpPr/>
          <p:nvPr/>
        </p:nvSpPr>
        <p:spPr>
          <a:xfrm>
            <a:off x="2412000" y="4122000"/>
            <a:ext cx="360000" cy="36000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9D5B473-CF41-4183-902D-A40A60F2B00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018742" y="3568359"/>
            <a:ext cx="1228786" cy="7347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60B1C3-F702-4C10-9874-B89ECF9C798B}"/>
              </a:ext>
            </a:extLst>
          </p:cNvPr>
          <p:cNvSpPr txBox="1"/>
          <p:nvPr/>
        </p:nvSpPr>
        <p:spPr>
          <a:xfrm>
            <a:off x="8575369" y="3107474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509995B-DD3D-48D9-AC7A-C42DE05E4213}"/>
              </a:ext>
            </a:extLst>
          </p:cNvPr>
          <p:cNvSpPr txBox="1"/>
          <p:nvPr/>
        </p:nvSpPr>
        <p:spPr>
          <a:xfrm>
            <a:off x="9198309" y="3368441"/>
            <a:ext cx="243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9E3CBF8-EA67-43FD-9D81-C3BBDECF5F82}"/>
              </a:ext>
            </a:extLst>
          </p:cNvPr>
          <p:cNvSpPr/>
          <p:nvPr/>
        </p:nvSpPr>
        <p:spPr>
          <a:xfrm>
            <a:off x="8464918" y="2998034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0E962A8A-AC28-4A0A-B070-E8A9C4F33CD9}"/>
              </a:ext>
            </a:extLst>
          </p:cNvPr>
          <p:cNvSpPr/>
          <p:nvPr/>
        </p:nvSpPr>
        <p:spPr>
          <a:xfrm>
            <a:off x="9087858" y="3236708"/>
            <a:ext cx="464559" cy="464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6FB9AE4-0CAF-4AB9-BB57-F66E24934748}"/>
              </a:ext>
            </a:extLst>
          </p:cNvPr>
          <p:cNvSpPr txBox="1"/>
          <p:nvPr/>
        </p:nvSpPr>
        <p:spPr>
          <a:xfrm>
            <a:off x="6043969" y="3462593"/>
            <a:ext cx="243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AE64E75-1E0D-4E3C-8EC3-555EBE171F86}"/>
              </a:ext>
            </a:extLst>
          </p:cNvPr>
          <p:cNvSpPr txBox="1"/>
          <p:nvPr/>
        </p:nvSpPr>
        <p:spPr>
          <a:xfrm>
            <a:off x="6043969" y="3927396"/>
            <a:ext cx="243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7286EA82-18FE-454F-81D3-498D64C8BB87}"/>
              </a:ext>
            </a:extLst>
          </p:cNvPr>
          <p:cNvCxnSpPr>
            <a:cxnSpLocks/>
          </p:cNvCxnSpPr>
          <p:nvPr/>
        </p:nvCxnSpPr>
        <p:spPr>
          <a:xfrm flipH="1">
            <a:off x="5657907" y="3525527"/>
            <a:ext cx="359434" cy="193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55B9F75C-282C-4B33-BBB4-917F66962A67}"/>
              </a:ext>
            </a:extLst>
          </p:cNvPr>
          <p:cNvCxnSpPr>
            <a:cxnSpLocks/>
          </p:cNvCxnSpPr>
          <p:nvPr/>
        </p:nvCxnSpPr>
        <p:spPr>
          <a:xfrm flipH="1">
            <a:off x="5654372" y="3924000"/>
            <a:ext cx="359434" cy="193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4AD716-349D-4808-9F90-3E01CD66A182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6459428" y="3230314"/>
            <a:ext cx="2005490" cy="33804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0A2E5EC-3ACA-4B8B-A4E8-89364DC5F432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6444904" y="3468988"/>
            <a:ext cx="2642954" cy="5623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弧形 71">
            <a:extLst>
              <a:ext uri="{FF2B5EF4-FFF2-40B4-BE49-F238E27FC236}">
                <a16:creationId xmlns:a16="http://schemas.microsoft.com/office/drawing/2014/main" id="{93578553-F2E8-4246-B1E9-04F49BE0F0D4}"/>
              </a:ext>
            </a:extLst>
          </p:cNvPr>
          <p:cNvSpPr/>
          <p:nvPr/>
        </p:nvSpPr>
        <p:spPr>
          <a:xfrm flipH="1">
            <a:off x="3874122" y="3468987"/>
            <a:ext cx="746394" cy="734787"/>
          </a:xfrm>
          <a:prstGeom prst="arc">
            <a:avLst>
              <a:gd name="adj1" fmla="val 16199980"/>
              <a:gd name="adj2" fmla="val 5359864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星形: 四角 73">
            <a:extLst>
              <a:ext uri="{FF2B5EF4-FFF2-40B4-BE49-F238E27FC236}">
                <a16:creationId xmlns:a16="http://schemas.microsoft.com/office/drawing/2014/main" id="{0C3CF6D7-85EA-4CD1-A33C-3D0B340972A3}"/>
              </a:ext>
            </a:extLst>
          </p:cNvPr>
          <p:cNvSpPr/>
          <p:nvPr/>
        </p:nvSpPr>
        <p:spPr>
          <a:xfrm>
            <a:off x="4733184" y="3996000"/>
            <a:ext cx="252000" cy="252000"/>
          </a:xfrm>
          <a:prstGeom prst="star4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A1B414D9-C408-4FB4-B0C0-9C5E2BF78C2F}"/>
              </a:ext>
            </a:extLst>
          </p:cNvPr>
          <p:cNvCxnSpPr>
            <a:cxnSpLocks/>
          </p:cNvCxnSpPr>
          <p:nvPr/>
        </p:nvCxnSpPr>
        <p:spPr>
          <a:xfrm flipH="1">
            <a:off x="4331467" y="4031313"/>
            <a:ext cx="359434" cy="19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F12F3910-91FB-4525-9BF2-1C569DE31177}"/>
              </a:ext>
            </a:extLst>
          </p:cNvPr>
          <p:cNvGrpSpPr/>
          <p:nvPr/>
        </p:nvGrpSpPr>
        <p:grpSpPr>
          <a:xfrm>
            <a:off x="5280199" y="4273472"/>
            <a:ext cx="161422" cy="243085"/>
            <a:chOff x="-4916189" y="2159425"/>
            <a:chExt cx="242254" cy="381578"/>
          </a:xfrm>
        </p:grpSpPr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B4B3BADD-1AA0-4648-82A5-8CC430D1FDE4}"/>
                </a:ext>
              </a:extLst>
            </p:cNvPr>
            <p:cNvCxnSpPr>
              <a:cxnSpLocks/>
            </p:cNvCxnSpPr>
            <p:nvPr/>
          </p:nvCxnSpPr>
          <p:spPr>
            <a:xfrm>
              <a:off x="-4909637" y="2159426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AF227DE5-4756-47BF-B467-849D065F7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16189" y="2159425"/>
              <a:ext cx="235702" cy="3815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55ACFCDC-9AE9-4380-BAF0-89B7F3362FB8}"/>
              </a:ext>
            </a:extLst>
          </p:cNvPr>
          <p:cNvSpPr/>
          <p:nvPr/>
        </p:nvSpPr>
        <p:spPr>
          <a:xfrm>
            <a:off x="5526000" y="4293677"/>
            <a:ext cx="1036800" cy="964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594361C5-4E29-41A4-88FD-0ABBF7E31A9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089101" y="3622055"/>
            <a:ext cx="540770" cy="53363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E4CD72D-5804-41A7-A319-8C869F493231}"/>
              </a:ext>
            </a:extLst>
          </p:cNvPr>
          <p:cNvSpPr txBox="1"/>
          <p:nvPr/>
        </p:nvSpPr>
        <p:spPr>
          <a:xfrm>
            <a:off x="6647179" y="4350323"/>
            <a:ext cx="24295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latinLnBrk="0" hangingPunct="0"/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小数组空间没有任何引用指向它，就会被视为垃圾，将由 </a:t>
            </a:r>
            <a:r>
              <a:rPr lang="en-US" altLang="zh-TW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Garbage Collection </a:t>
            </a:r>
            <a:r>
              <a:rPr lang="zh-TW" altLang="en-US" sz="1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回收。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1BA47842-B6F2-4675-8FB6-591A0E1A6868}"/>
              </a:ext>
            </a:extLst>
          </p:cNvPr>
          <p:cNvSpPr txBox="1"/>
          <p:nvPr/>
        </p:nvSpPr>
        <p:spPr>
          <a:xfrm>
            <a:off x="7344035" y="2154924"/>
            <a:ext cx="2308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4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endParaRPr lang="zh-TW" altLang="en-US" sz="14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91" name="表格 91">
            <a:extLst>
              <a:ext uri="{FF2B5EF4-FFF2-40B4-BE49-F238E27FC236}">
                <a16:creationId xmlns:a16="http://schemas.microsoft.com/office/drawing/2014/main" id="{85576FBC-F065-49FE-97A2-A5C4DC418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70133"/>
              </p:ext>
            </p:extLst>
          </p:nvPr>
        </p:nvGraphicFramePr>
        <p:xfrm>
          <a:off x="7041153" y="2369535"/>
          <a:ext cx="836597" cy="1721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597">
                  <a:extLst>
                    <a:ext uri="{9D8B030D-6E8A-4147-A177-3AD203B41FA5}">
                      <a16:colId xmlns:a16="http://schemas.microsoft.com/office/drawing/2014/main" val="4225385042"/>
                    </a:ext>
                  </a:extLst>
                </a:gridCol>
              </a:tblGrid>
              <a:tr h="43038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861053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59381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850281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157867"/>
                  </a:ext>
                </a:extLst>
              </a:tr>
            </a:tbl>
          </a:graphicData>
        </a:graphic>
      </p:graphicFrame>
      <p:sp>
        <p:nvSpPr>
          <p:cNvPr id="90" name="文字方塊 89">
            <a:extLst>
              <a:ext uri="{FF2B5EF4-FFF2-40B4-BE49-F238E27FC236}">
                <a16:creationId xmlns:a16="http://schemas.microsoft.com/office/drawing/2014/main" id="{8DC974FC-FBB7-404C-910A-BC7E84EF4641}"/>
              </a:ext>
            </a:extLst>
          </p:cNvPr>
          <p:cNvSpPr txBox="1"/>
          <p:nvPr/>
        </p:nvSpPr>
        <p:spPr>
          <a:xfrm>
            <a:off x="7152633" y="2441120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5E18C78-60F1-4BF1-B286-E28FFEF6A967}"/>
              </a:ext>
            </a:extLst>
          </p:cNvPr>
          <p:cNvSpPr txBox="1"/>
          <p:nvPr/>
        </p:nvSpPr>
        <p:spPr>
          <a:xfrm>
            <a:off x="7152633" y="2878013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94CFAB15-BC16-4EEA-8875-C3193910073F}"/>
              </a:ext>
            </a:extLst>
          </p:cNvPr>
          <p:cNvSpPr txBox="1"/>
          <p:nvPr/>
        </p:nvSpPr>
        <p:spPr>
          <a:xfrm>
            <a:off x="7152633" y="3314906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794D8F1E-1F5E-431C-BAC6-40BC19B6C1DC}"/>
              </a:ext>
            </a:extLst>
          </p:cNvPr>
          <p:cNvSpPr txBox="1"/>
          <p:nvPr/>
        </p:nvSpPr>
        <p:spPr>
          <a:xfrm>
            <a:off x="7152633" y="3751799"/>
            <a:ext cx="1218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lang="zh-TW" altLang="en-US" sz="1600" b="1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2684A8B-E153-4E73-A079-84F9B337CBEF}"/>
              </a:ext>
            </a:extLst>
          </p:cNvPr>
          <p:cNvSpPr txBox="1"/>
          <p:nvPr/>
        </p:nvSpPr>
        <p:spPr>
          <a:xfrm>
            <a:off x="8946000" y="2564659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D37F2D5A-5D20-40A9-8855-016F5E30E319}"/>
              </a:ext>
            </a:extLst>
          </p:cNvPr>
          <p:cNvSpPr/>
          <p:nvPr/>
        </p:nvSpPr>
        <p:spPr>
          <a:xfrm>
            <a:off x="8899060" y="2455219"/>
            <a:ext cx="464559" cy="46455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97FF8342-E92C-4F7E-826C-1D28C33A94AF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7877750" y="2573383"/>
            <a:ext cx="1021310" cy="114116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2E2ABE6-01CE-495B-BA50-CE2FFC0ED99B}"/>
              </a:ext>
            </a:extLst>
          </p:cNvPr>
          <p:cNvSpPr txBox="1"/>
          <p:nvPr/>
        </p:nvSpPr>
        <p:spPr>
          <a:xfrm>
            <a:off x="7478144" y="2445679"/>
            <a:ext cx="3996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endParaRPr lang="zh-TW" altLang="en-US" sz="16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17A3295C-937F-4C43-BA4D-B3FF46638497}"/>
              </a:ext>
            </a:extLst>
          </p:cNvPr>
          <p:cNvCxnSpPr>
            <a:cxnSpLocks/>
          </p:cNvCxnSpPr>
          <p:nvPr/>
        </p:nvCxnSpPr>
        <p:spPr>
          <a:xfrm flipH="1">
            <a:off x="7031663" y="2464511"/>
            <a:ext cx="359434" cy="1930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C3255EFA-1D10-47F0-9D98-CB4A01466454}"/>
              </a:ext>
            </a:extLst>
          </p:cNvPr>
          <p:cNvCxnSpPr>
            <a:cxnSpLocks/>
          </p:cNvCxnSpPr>
          <p:nvPr/>
        </p:nvCxnSpPr>
        <p:spPr>
          <a:xfrm flipH="1">
            <a:off x="5089101" y="2568187"/>
            <a:ext cx="1953265" cy="869829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B2DC10E-E243-47B3-A152-833AE5925CF0}"/>
              </a:ext>
            </a:extLst>
          </p:cNvPr>
          <p:cNvGrpSpPr/>
          <p:nvPr/>
        </p:nvGrpSpPr>
        <p:grpSpPr>
          <a:xfrm>
            <a:off x="5293187" y="3474288"/>
            <a:ext cx="161422" cy="243085"/>
            <a:chOff x="-4916189" y="2159425"/>
            <a:chExt cx="242254" cy="381578"/>
          </a:xfrm>
        </p:grpSpPr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783F6FF7-110A-49B2-BE84-7137B7BF362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9637" y="2159426"/>
              <a:ext cx="235702" cy="38157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23BD95C4-1802-418C-8F24-E0F02FD6B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916189" y="2159425"/>
              <a:ext cx="235702" cy="38157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菱形 110">
            <a:extLst>
              <a:ext uri="{FF2B5EF4-FFF2-40B4-BE49-F238E27FC236}">
                <a16:creationId xmlns:a16="http://schemas.microsoft.com/office/drawing/2014/main" id="{118F9B06-B219-4DBE-9D72-447715BFB851}"/>
              </a:ext>
            </a:extLst>
          </p:cNvPr>
          <p:cNvSpPr/>
          <p:nvPr/>
        </p:nvSpPr>
        <p:spPr>
          <a:xfrm>
            <a:off x="4714907" y="3438016"/>
            <a:ext cx="252000" cy="252000"/>
          </a:xfrm>
          <a:prstGeom prst="diamond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0850535-C87F-49D1-A723-34ACE4FAE102}"/>
              </a:ext>
            </a:extLst>
          </p:cNvPr>
          <p:cNvSpPr/>
          <p:nvPr/>
        </p:nvSpPr>
        <p:spPr>
          <a:xfrm>
            <a:off x="3251072" y="367869"/>
            <a:ext cx="3790082" cy="338554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algn="just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array[1][0] = ?  array[0][1] = ?</a:t>
            </a:r>
          </a:p>
        </p:txBody>
      </p:sp>
    </p:spTree>
    <p:extLst>
      <p:ext uri="{BB962C8B-B14F-4D97-AF65-F5344CB8AC3E}">
        <p14:creationId xmlns:p14="http://schemas.microsoft.com/office/powerpoint/2010/main" val="33939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000"/>
                            </p:stCondLst>
                            <p:childTnLst>
                              <p:par>
                                <p:cTn id="2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58" grpId="0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/>
      <p:bldP spid="67" grpId="0"/>
      <p:bldP spid="72" grpId="0" animBg="1"/>
      <p:bldP spid="74" grpId="0" animBg="1"/>
      <p:bldP spid="80" grpId="0" animBg="1"/>
      <p:bldP spid="84" grpId="0"/>
      <p:bldP spid="89" grpId="0"/>
      <p:bldP spid="90" grpId="0"/>
      <p:bldP spid="93" grpId="0"/>
      <p:bldP spid="94" grpId="0"/>
      <p:bldP spid="95" grpId="0"/>
      <p:bldP spid="96" grpId="0"/>
      <p:bldP spid="97" grpId="0" animBg="1"/>
      <p:bldP spid="97" grpId="1" animBg="1"/>
      <p:bldP spid="102" grpId="0"/>
      <p:bldP spid="111" grpId="0" animBg="1"/>
      <p:bldP spid="112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问题思考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야놀자 야체 B" panose="02020603020101020101" pitchFamily="18" charset="-127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2EFE1-086E-4EB7-B31D-EB3789E7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14" y="267950"/>
            <a:ext cx="9883158" cy="6322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5E17E2-D2B9-4244-A224-43ADA4845F02}"/>
              </a:ext>
            </a:extLst>
          </p:cNvPr>
          <p:cNvSpPr txBox="1"/>
          <p:nvPr/>
        </p:nvSpPr>
        <p:spPr>
          <a:xfrm>
            <a:off x="1093392" y="1296000"/>
            <a:ext cx="70020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55600" algn="just" latinLnBrk="0" hangingPunct="0">
              <a:spcAft>
                <a:spcPts val="1200"/>
              </a:spcAft>
              <a:defRPr/>
            </a:pP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模拟班级同学每周换位置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{1,2,3,4},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{5,6,7,8},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{9,10,11,12},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{13,14,15,16}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600"/>
              </a:spcAft>
              <a:defRPr/>
            </a:pP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600"/>
              </a:spcAft>
              <a:defRPr/>
            </a:pP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5600" lvl="0" indent="-355600" algn="just" latinLnBrk="0" hangingPunct="0">
              <a:spcAft>
                <a:spcPts val="600"/>
              </a:spcAft>
              <a:defRPr/>
            </a:pP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68288" indent="-268288" algn="just" latinLnBrk="0" hangingPunct="0">
              <a:spcAft>
                <a:spcPts val="120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利用二维数组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实现用户的登录认证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用数组当作小数据库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用户验证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7EE0D-B56C-4403-8F9A-35C77125D5E8}"/>
              </a:ext>
            </a:extLst>
          </p:cNvPr>
          <p:cNvSpPr/>
          <p:nvPr/>
        </p:nvSpPr>
        <p:spPr>
          <a:xfrm>
            <a:off x="-4613524" y="6009263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 b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en-US" altLang="zh-TW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E722CCC-DB07-4F23-AE0E-6CDA75416E4A}"/>
              </a:ext>
            </a:extLst>
          </p:cNvPr>
          <p:cNvGrpSpPr/>
          <p:nvPr/>
        </p:nvGrpSpPr>
        <p:grpSpPr>
          <a:xfrm>
            <a:off x="1584960" y="2304652"/>
            <a:ext cx="6115114" cy="1539792"/>
            <a:chOff x="1584960" y="2304652"/>
            <a:chExt cx="6115114" cy="1539792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1C20FE8-9FE7-4833-81C3-69955C0996CB}"/>
                </a:ext>
              </a:extLst>
            </p:cNvPr>
            <p:cNvGrpSpPr/>
            <p:nvPr/>
          </p:nvGrpSpPr>
          <p:grpSpPr>
            <a:xfrm>
              <a:off x="1584960" y="2304652"/>
              <a:ext cx="3508248" cy="1539792"/>
              <a:chOff x="2962656" y="2304652"/>
              <a:chExt cx="3508248" cy="153979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D2B2FB14-B771-4906-AEA9-4F83EC7D2F98}"/>
                  </a:ext>
                </a:extLst>
              </p:cNvPr>
              <p:cNvGrpSpPr/>
              <p:nvPr/>
            </p:nvGrpSpPr>
            <p:grpSpPr>
              <a:xfrm>
                <a:off x="2962656" y="2304652"/>
                <a:ext cx="3508248" cy="1353312"/>
                <a:chOff x="2962656" y="2304652"/>
                <a:chExt cx="3508248" cy="1353312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FEE1A43-C949-41D9-ACBA-CA73BAFC2FA8}"/>
                    </a:ext>
                  </a:extLst>
                </p:cNvPr>
                <p:cNvSpPr/>
                <p:nvPr/>
              </p:nvSpPr>
              <p:spPr>
                <a:xfrm>
                  <a:off x="2962656" y="2304652"/>
                  <a:ext cx="512064" cy="135331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第一列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0D5E54A-F2AA-46B5-B195-5755FB6B8158}"/>
                    </a:ext>
                  </a:extLst>
                </p:cNvPr>
                <p:cNvSpPr/>
                <p:nvPr/>
              </p:nvSpPr>
              <p:spPr>
                <a:xfrm>
                  <a:off x="3961384" y="2304652"/>
                  <a:ext cx="512064" cy="135331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第二列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4EA5A41-A893-4FF2-B657-40DF537EE11A}"/>
                    </a:ext>
                  </a:extLst>
                </p:cNvPr>
                <p:cNvSpPr/>
                <p:nvPr/>
              </p:nvSpPr>
              <p:spPr>
                <a:xfrm>
                  <a:off x="4960112" y="2304652"/>
                  <a:ext cx="512064" cy="135331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第三列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B5983BA-2375-497B-82B5-0336C602CBCE}"/>
                    </a:ext>
                  </a:extLst>
                </p:cNvPr>
                <p:cNvSpPr/>
                <p:nvPr/>
              </p:nvSpPr>
              <p:spPr>
                <a:xfrm>
                  <a:off x="5958840" y="2304652"/>
                  <a:ext cx="512064" cy="135331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第四列</a:t>
                  </a:r>
                </a:p>
              </p:txBody>
            </p:sp>
          </p:grp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10D461AD-01AB-4DBB-9C64-DC4D91C28F6D}"/>
                  </a:ext>
                </a:extLst>
              </p:cNvPr>
              <p:cNvSpPr/>
              <p:nvPr/>
            </p:nvSpPr>
            <p:spPr>
              <a:xfrm>
                <a:off x="3104611" y="2548128"/>
                <a:ext cx="1112805" cy="621792"/>
              </a:xfrm>
              <a:prstGeom prst="arc">
                <a:avLst>
                  <a:gd name="adj1" fmla="val 11415024"/>
                  <a:gd name="adj2" fmla="val 20486043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E137CD28-CBE7-4EC0-B26E-6D91827B9973}"/>
                  </a:ext>
                </a:extLst>
              </p:cNvPr>
              <p:cNvSpPr/>
              <p:nvPr/>
            </p:nvSpPr>
            <p:spPr>
              <a:xfrm>
                <a:off x="4212000" y="2664000"/>
                <a:ext cx="1112805" cy="621792"/>
              </a:xfrm>
              <a:prstGeom prst="arc">
                <a:avLst>
                  <a:gd name="adj1" fmla="val 11415024"/>
                  <a:gd name="adj2" fmla="val 20486043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07D6C59F-F434-4E1F-96F8-83594DA66802}"/>
                  </a:ext>
                </a:extLst>
              </p:cNvPr>
              <p:cNvSpPr/>
              <p:nvPr/>
            </p:nvSpPr>
            <p:spPr>
              <a:xfrm>
                <a:off x="5292000" y="2772000"/>
                <a:ext cx="1112805" cy="621792"/>
              </a:xfrm>
              <a:prstGeom prst="arc">
                <a:avLst>
                  <a:gd name="adj1" fmla="val 11415024"/>
                  <a:gd name="adj2" fmla="val 20486043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9A5EF500-AC3D-4066-8B69-DD02C278C107}"/>
                  </a:ext>
                </a:extLst>
              </p:cNvPr>
              <p:cNvSpPr/>
              <p:nvPr/>
            </p:nvSpPr>
            <p:spPr>
              <a:xfrm flipH="1" flipV="1">
                <a:off x="3104608" y="2772000"/>
                <a:ext cx="3300195" cy="1072444"/>
              </a:xfrm>
              <a:prstGeom prst="arc">
                <a:avLst>
                  <a:gd name="adj1" fmla="val 11154676"/>
                  <a:gd name="adj2" fmla="val 21166899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5E44E246-D96D-49E3-ACD7-637AB00CA3F7}"/>
                </a:ext>
              </a:extLst>
            </p:cNvPr>
            <p:cNvSpPr txBox="1"/>
            <p:nvPr/>
          </p:nvSpPr>
          <p:spPr>
            <a:xfrm>
              <a:off x="5143157" y="2535936"/>
              <a:ext cx="25569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每一周</a:t>
              </a:r>
              <a:endParaRPr lang="en-US" altLang="zh-TW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lang="zh-TW" altLang="en-US" b="1" dirty="0">
                  <a:solidFill>
                    <a:srgbClr val="FFFF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　第一列移至最右边</a:t>
              </a:r>
              <a:endParaRPr lang="en-US" altLang="zh-TW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lang="zh-TW" altLang="en-US" b="1" dirty="0">
                  <a:solidFill>
                    <a:srgbClr val="FFFF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　第二三四列左移一列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ChangeGroup1{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创建一个二维数组，用来表示班级里的每一列同学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{1,2,3,4,5}, {6,7,8,9,10}, {11,12,13,14,15}, {16,17,18,19,20} }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输入查询第几周</a:t>
            </a:r>
            <a:endParaRPr lang="en-US" altLang="zh-TW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请您输入一个周数，我来告诉您交换后的结果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week =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交换位置</a:t>
            </a:r>
            <a:endParaRPr lang="en-US" altLang="zh-TW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week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int[] temp = array[0];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array[0] = array[1];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array[1] = array[2];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array[2] = array[3];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array[3] = temp;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简单看一看</a:t>
            </a:r>
          </a:p>
          <a:p>
            <a:pPr>
              <a:lnSpc>
                <a:spcPts val="18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int[]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array 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int value : 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value + "\t" 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800"/>
              </a:lnSpc>
            </a:pP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313997"/>
            <a:ext cx="690716" cy="547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529999"/>
            <a:ext cx="690716" cy="5019495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015445" y="367869"/>
            <a:ext cx="722501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模拟班级同学每周换位置，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{1,2,3,4,5}, {6,7,8,9,10}, {11,12,13,14,15}, 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{16,17,18,19,20} }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312000"/>
            <a:ext cx="690716" cy="14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101309" y="5148000"/>
            <a:ext cx="690716" cy="117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15446" y="5382000"/>
            <a:ext cx="690716" cy="48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FD43490-1A7A-4B87-9FB2-E9494BD2EDFD}"/>
              </a:ext>
            </a:extLst>
          </p:cNvPr>
          <p:cNvGrpSpPr/>
          <p:nvPr/>
        </p:nvGrpSpPr>
        <p:grpSpPr>
          <a:xfrm>
            <a:off x="7692298" y="3966169"/>
            <a:ext cx="3508248" cy="2164941"/>
            <a:chOff x="7858143" y="2768400"/>
            <a:chExt cx="3508248" cy="2164941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1D608309-2E32-4872-9BA2-5159F8F3F34B}"/>
                </a:ext>
              </a:extLst>
            </p:cNvPr>
            <p:cNvGrpSpPr/>
            <p:nvPr/>
          </p:nvGrpSpPr>
          <p:grpSpPr>
            <a:xfrm>
              <a:off x="7858143" y="2769895"/>
              <a:ext cx="3508248" cy="1838681"/>
              <a:chOff x="2962656" y="1915043"/>
              <a:chExt cx="3508248" cy="1838681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A63FE8A-DF25-4833-831D-D737632B7ED9}"/>
                  </a:ext>
                </a:extLst>
              </p:cNvPr>
              <p:cNvGrpSpPr/>
              <p:nvPr/>
            </p:nvGrpSpPr>
            <p:grpSpPr>
              <a:xfrm>
                <a:off x="2962656" y="2304652"/>
                <a:ext cx="3508248" cy="720000"/>
                <a:chOff x="2962656" y="2304652"/>
                <a:chExt cx="3508248" cy="720000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BEEE851-1B9A-45BE-85F3-F883A523DC33}"/>
                    </a:ext>
                  </a:extLst>
                </p:cNvPr>
                <p:cNvSpPr/>
                <p:nvPr/>
              </p:nvSpPr>
              <p:spPr>
                <a:xfrm>
                  <a:off x="2962656" y="2304652"/>
                  <a:ext cx="512064" cy="720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第一列</a:t>
                  </a: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BA12EF5-8F6C-4250-9E81-3F660D652336}"/>
                    </a:ext>
                  </a:extLst>
                </p:cNvPr>
                <p:cNvSpPr/>
                <p:nvPr/>
              </p:nvSpPr>
              <p:spPr>
                <a:xfrm>
                  <a:off x="3961384" y="2304652"/>
                  <a:ext cx="512064" cy="720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第二列</a:t>
                  </a: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917043F-9DF4-49B3-A0CC-9FAF1C7693AE}"/>
                    </a:ext>
                  </a:extLst>
                </p:cNvPr>
                <p:cNvSpPr/>
                <p:nvPr/>
              </p:nvSpPr>
              <p:spPr>
                <a:xfrm>
                  <a:off x="4960112" y="2304652"/>
                  <a:ext cx="512064" cy="720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第三列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F0D6112-9181-47DE-A16B-63258DB74AFE}"/>
                    </a:ext>
                  </a:extLst>
                </p:cNvPr>
                <p:cNvSpPr/>
                <p:nvPr/>
              </p:nvSpPr>
              <p:spPr>
                <a:xfrm>
                  <a:off x="5958840" y="2304652"/>
                  <a:ext cx="512064" cy="720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t" anchorCtr="0"/>
                <a:lstStyle/>
                <a:p>
                  <a:pPr algn="ctr"/>
                  <a:r>
                    <a:rPr lang="zh-TW" altLang="en-US" sz="1100" b="1" dirty="0">
                      <a:solidFill>
                        <a:srgbClr val="FFFF00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第四列</a:t>
                  </a:r>
                </a:p>
              </p:txBody>
            </p:sp>
          </p:grpSp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7B5FC67C-E753-41A0-BAA2-9206919826F7}"/>
                  </a:ext>
                </a:extLst>
              </p:cNvPr>
              <p:cNvSpPr/>
              <p:nvPr/>
            </p:nvSpPr>
            <p:spPr>
              <a:xfrm>
                <a:off x="3273045" y="1915043"/>
                <a:ext cx="822302" cy="1039180"/>
              </a:xfrm>
              <a:prstGeom prst="arc">
                <a:avLst>
                  <a:gd name="adj1" fmla="val 11717843"/>
                  <a:gd name="adj2" fmla="val 20486043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0E4CE464-283D-4001-94FF-53BA42D31BBD}"/>
                  </a:ext>
                </a:extLst>
              </p:cNvPr>
              <p:cNvSpPr/>
              <p:nvPr/>
            </p:nvSpPr>
            <p:spPr>
              <a:xfrm flipH="1" flipV="1">
                <a:off x="3226453" y="2046844"/>
                <a:ext cx="2352509" cy="1706880"/>
              </a:xfrm>
              <a:prstGeom prst="arc">
                <a:avLst>
                  <a:gd name="adj1" fmla="val 15815072"/>
                  <a:gd name="adj2" fmla="val 21166899"/>
                </a:avLst>
              </a:prstGeom>
              <a:ln w="19050">
                <a:solidFill>
                  <a:srgbClr val="FFFF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2FD3D9B-F474-49AA-9416-74F7B3068B1E}"/>
                </a:ext>
              </a:extLst>
            </p:cNvPr>
            <p:cNvSpPr/>
            <p:nvPr/>
          </p:nvSpPr>
          <p:spPr>
            <a:xfrm>
              <a:off x="9368935" y="4213341"/>
              <a:ext cx="512064" cy="7200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 anchorCtr="0"/>
            <a:lstStyle/>
            <a:p>
              <a:pPr algn="ctr"/>
              <a:r>
                <a:rPr lang="en-US" altLang="zh-TW" sz="1100" b="1" dirty="0">
                  <a:solidFill>
                    <a:srgbClr val="FFFF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temp</a:t>
              </a:r>
              <a:endParaRPr lang="zh-TW" altLang="en-US" sz="11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C57B2BAE-A57A-43A0-B7E3-75E38999C981}"/>
                </a:ext>
              </a:extLst>
            </p:cNvPr>
            <p:cNvSpPr/>
            <p:nvPr/>
          </p:nvSpPr>
          <p:spPr>
            <a:xfrm>
              <a:off x="9180000" y="2768400"/>
              <a:ext cx="822302" cy="1039180"/>
            </a:xfrm>
            <a:prstGeom prst="arc">
              <a:avLst>
                <a:gd name="adj1" fmla="val 11717843"/>
                <a:gd name="adj2" fmla="val 20486043"/>
              </a:avLst>
            </a:prstGeom>
            <a:ln w="19050">
              <a:solidFill>
                <a:srgbClr val="FFFF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732BBC02-4320-4994-B24E-31649A5D1216}"/>
                </a:ext>
              </a:extLst>
            </p:cNvPr>
            <p:cNvSpPr/>
            <p:nvPr/>
          </p:nvSpPr>
          <p:spPr>
            <a:xfrm>
              <a:off x="10208225" y="2768400"/>
              <a:ext cx="822302" cy="1039180"/>
            </a:xfrm>
            <a:prstGeom prst="arc">
              <a:avLst>
                <a:gd name="adj1" fmla="val 11717843"/>
                <a:gd name="adj2" fmla="val 20486043"/>
              </a:avLst>
            </a:prstGeom>
            <a:ln w="19050">
              <a:solidFill>
                <a:srgbClr val="FFFF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CF6A1D0D-9C0D-49D4-A33F-FAFFF038BF91}"/>
                </a:ext>
              </a:extLst>
            </p:cNvPr>
            <p:cNvSpPr/>
            <p:nvPr/>
          </p:nvSpPr>
          <p:spPr>
            <a:xfrm rot="16200000" flipH="1" flipV="1">
              <a:off x="9019258" y="2473200"/>
              <a:ext cx="1520998" cy="2764350"/>
            </a:xfrm>
            <a:prstGeom prst="arc">
              <a:avLst>
                <a:gd name="adj1" fmla="val 16274971"/>
                <a:gd name="adj2" fmla="val 21166899"/>
              </a:avLst>
            </a:prstGeom>
            <a:ln w="19050">
              <a:solidFill>
                <a:srgbClr val="FFFF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CB1F49A-7FEC-4523-B33B-33E79B6AF525}"/>
              </a:ext>
            </a:extLst>
          </p:cNvPr>
          <p:cNvSpPr/>
          <p:nvPr/>
        </p:nvSpPr>
        <p:spPr>
          <a:xfrm>
            <a:off x="8304456" y="5244965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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E72D90-9852-40E3-8D53-BC1569D1A17E}"/>
              </a:ext>
            </a:extLst>
          </p:cNvPr>
          <p:cNvSpPr/>
          <p:nvPr/>
        </p:nvSpPr>
        <p:spPr>
          <a:xfrm>
            <a:off x="8188164" y="3919355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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429062-096F-4F01-B10E-9A80434E858C}"/>
              </a:ext>
            </a:extLst>
          </p:cNvPr>
          <p:cNvSpPr/>
          <p:nvPr/>
        </p:nvSpPr>
        <p:spPr>
          <a:xfrm>
            <a:off x="9179623" y="3919355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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D93A4F7-F03A-457B-8730-ED609496652A}"/>
              </a:ext>
            </a:extLst>
          </p:cNvPr>
          <p:cNvSpPr/>
          <p:nvPr/>
        </p:nvSpPr>
        <p:spPr>
          <a:xfrm>
            <a:off x="10240461" y="3919355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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110ABD-2F1A-4D5D-8305-3861F101E2D6}"/>
              </a:ext>
            </a:extLst>
          </p:cNvPr>
          <p:cNvSpPr/>
          <p:nvPr/>
        </p:nvSpPr>
        <p:spPr>
          <a:xfrm>
            <a:off x="10074943" y="5279879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anose="05000000000000000000" pitchFamily="2" charset="2"/>
              </a:rPr>
              <a:t>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983901BC-FFFA-46E1-B011-5F4FC3F3C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7124" y="247960"/>
            <a:ext cx="3968840" cy="588315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9DCA5F4-250B-44BB-8C9F-C56FE931F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551" y="1898683"/>
            <a:ext cx="2345897" cy="31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  <p:bldP spid="7" grpId="0"/>
      <p:bldP spid="35" grpId="0"/>
      <p:bldP spid="36" grpId="0"/>
      <p:bldP spid="37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6.8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二维数组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422CE1-A74B-4263-8D0E-243D3A4D7AB5}"/>
              </a:ext>
            </a:extLst>
          </p:cNvPr>
          <p:cNvSpPr/>
          <p:nvPr/>
        </p:nvSpPr>
        <p:spPr>
          <a:xfrm>
            <a:off x="979254" y="903642"/>
            <a:ext cx="10676991" cy="54326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import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java.util.Scanner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ChangeGroup2{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main(String[]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创建一个二维数组，用来表示班级里的每一列同学</a:t>
            </a:r>
          </a:p>
          <a:p>
            <a:pPr>
              <a:lnSpc>
                <a:spcPts val="1700"/>
              </a:lnSpc>
            </a:pP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int[][] array = </a:t>
            </a: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{1,2,3,4,5}, {6,7,8,9,10}, {11,12,13,14,15}, {16,17,18,19,20} }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</a:t>
            </a:r>
            <a:r>
              <a:rPr lang="zh-TW" altLang="en-US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输入查询第几周</a:t>
            </a:r>
            <a:endParaRPr lang="en-US" altLang="zh-TW" sz="1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Scanner input = new Scanner(System.in);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请您输入一个周数，我来告诉您交换后的结果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week =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input.nextInt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交换位置</a:t>
            </a:r>
            <a:endParaRPr lang="en-US" altLang="zh-TW" sz="1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week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%4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++){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int[] temp = array[0];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array[0] = array[1];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array[1] = array[2];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array[2] = array[3];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array[3] = temp;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简单看一看</a:t>
            </a:r>
            <a:endParaRPr lang="en-US" altLang="zh-TW" sz="15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</a:t>
            </a:r>
            <a:r>
              <a:rPr lang="en-US" altLang="zh-TW" sz="15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printLine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array[0].length;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取得小数组的长度</a:t>
            </a:r>
          </a:p>
          <a:p>
            <a:pPr>
              <a:lnSpc>
                <a:spcPts val="1700"/>
              </a:lnSpc>
            </a:pP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nn-NO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int i = 0 ; </a:t>
            </a:r>
            <a:r>
              <a:rPr lang="nn-NO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 &lt; printLine </a:t>
            </a:r>
            <a:r>
              <a:rPr lang="nn-NO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i++){</a:t>
            </a:r>
            <a:endParaRPr lang="en-US" altLang="zh-TW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for( int j = 0 ; 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 &lt; </a:t>
            </a:r>
            <a:r>
              <a:rPr lang="en-US" altLang="zh-TW" sz="15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array.length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j++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</a:t>
            </a:r>
            <a:r>
              <a:rPr lang="zh-TW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每行打印次数为大数组的长度</a:t>
            </a:r>
            <a:endParaRPr lang="en-US" altLang="zh-TW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	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array[ j ][ </a:t>
            </a:r>
            <a:r>
              <a:rPr lang="en-US" altLang="zh-TW" sz="15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altLang="zh-TW" sz="1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] 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"\t" );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}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1700"/>
              </a:lnSpc>
            </a:pPr>
            <a:r>
              <a: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E0B98EF-8241-4A11-B110-29A6DAA3E820}"/>
              </a:ext>
            </a:extLst>
          </p:cNvPr>
          <p:cNvSpPr/>
          <p:nvPr/>
        </p:nvSpPr>
        <p:spPr>
          <a:xfrm>
            <a:off x="288538" y="1296000"/>
            <a:ext cx="690716" cy="54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42F18B99-6E44-4DAF-9C57-65257B230FB4}"/>
              </a:ext>
            </a:extLst>
          </p:cNvPr>
          <p:cNvSpPr/>
          <p:nvPr/>
        </p:nvSpPr>
        <p:spPr>
          <a:xfrm>
            <a:off x="1187172" y="1512000"/>
            <a:ext cx="690716" cy="496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05565-CF4D-415E-90BD-D03F3DF7DBC8}"/>
              </a:ext>
            </a:extLst>
          </p:cNvPr>
          <p:cNvSpPr/>
          <p:nvPr/>
        </p:nvSpPr>
        <p:spPr>
          <a:xfrm>
            <a:off x="3015445" y="367869"/>
            <a:ext cx="7225015" cy="584775"/>
          </a:xfrm>
          <a:prstGeom prst="rect">
            <a:avLst/>
          </a:prstGeom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pPr marL="628650" lvl="0" indent="-628650" latinLnBrk="0" hangingPunct="0">
              <a:spcAft>
                <a:spcPts val="600"/>
              </a:spcAft>
              <a:defRPr/>
            </a:pP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任务：</a:t>
            </a:r>
            <a:r>
              <a:rPr lang="zh-CN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模拟班级同学每周换位置，</a:t>
            </a: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{1,2,3,4,5}, {6,7,8,9,10}, {11,12,13,14,15}, </a:t>
            </a:r>
            <a:b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{16,17,18,19,20} }</a:t>
            </a:r>
            <a:r>
              <a:rPr lang="zh-TW" altLang="en-US" sz="16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左中括弧 79">
            <a:extLst>
              <a:ext uri="{FF2B5EF4-FFF2-40B4-BE49-F238E27FC236}">
                <a16:creationId xmlns:a16="http://schemas.microsoft.com/office/drawing/2014/main" id="{A4149923-5D29-4BB0-A33D-1DC81CC1D900}"/>
              </a:ext>
            </a:extLst>
          </p:cNvPr>
          <p:cNvSpPr/>
          <p:nvPr/>
        </p:nvSpPr>
        <p:spPr>
          <a:xfrm>
            <a:off x="2085806" y="3204000"/>
            <a:ext cx="690716" cy="13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576B651B-8A05-4607-93B0-A653D670826E}"/>
              </a:ext>
            </a:extLst>
          </p:cNvPr>
          <p:cNvSpPr/>
          <p:nvPr/>
        </p:nvSpPr>
        <p:spPr>
          <a:xfrm>
            <a:off x="2101309" y="5148000"/>
            <a:ext cx="690716" cy="1098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96034ADD-232F-43AC-B87E-B3F0F438A9E7}"/>
              </a:ext>
            </a:extLst>
          </p:cNvPr>
          <p:cNvSpPr/>
          <p:nvPr/>
        </p:nvSpPr>
        <p:spPr>
          <a:xfrm>
            <a:off x="3015446" y="5382000"/>
            <a:ext cx="690716" cy="432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57CD38A-0721-4598-99A3-4624F9186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281" y="225962"/>
            <a:ext cx="3968840" cy="63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 autoUpdateAnimBg="0"/>
      <p:bldP spid="80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补充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Main()</a:t>
            </a:r>
            <a:r>
              <a:rPr lang="en-US" altLang="zh-TW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方法知识点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main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方法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algn="just" latinLnBrk="0" hangingPunct="0">
              <a:spcAft>
                <a:spcPts val="600"/>
              </a:spcAft>
              <a:defRPr/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public static void main(String[] </a:t>
            </a:r>
            <a:r>
              <a:rPr lang="en-US" altLang="zh-TW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 marL="354013" algn="just" latinLnBrk="0" hangingPunct="0">
              <a:spcAft>
                <a:spcPts val="600"/>
              </a:spcAft>
              <a:defRPr/>
            </a:pPr>
            <a:r>
              <a:rPr lang="en-US" altLang="zh-TW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</a:p>
          <a:p>
            <a:pPr marL="354013" algn="just" latinLnBrk="0" hangingPunct="0">
              <a:spcAft>
                <a:spcPts val="1200"/>
              </a:spcAft>
              <a:defRPr/>
            </a:pP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buSzPct val="90000"/>
              <a:tabLst>
                <a:tab pos="1438275" algn="l"/>
              </a:tabLs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	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访问权限修饰符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公有的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buSzPct val="90000"/>
              <a:tabLst>
                <a:tab pos="1438275" algn="l"/>
              </a:tabLs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	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特征修饰符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静态的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有且只有一份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600"/>
              </a:spcAft>
              <a:buSzPct val="90000"/>
              <a:tabLst>
                <a:tab pos="1438275" algn="l"/>
              </a:tabLs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void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方法执行完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没有返回值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1800"/>
              </a:spcAft>
              <a:buSzPct val="90000"/>
              <a:tabLst>
                <a:tab pos="1438275" algn="l"/>
              </a:tabLst>
              <a:defRPr/>
            </a:pP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方法名字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主要的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 algn="just" latinLnBrk="0" hangingPunct="0">
              <a:buSzPct val="90000"/>
              <a:buFont typeface="Wingdings" panose="05000000000000000000" pitchFamily="2" charset="2"/>
              <a:buChar char="n"/>
              <a:tabLst>
                <a:tab pos="3230563" algn="l"/>
              </a:tabLs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主方法中的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可否传递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indent="-365125" algn="just" latinLnBrk="0" hangingPunct="0">
              <a:spcAft>
                <a:spcPts val="600"/>
              </a:spcAft>
              <a:buSzPct val="90000"/>
              <a:tabLst>
                <a:tab pos="3230563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不是我们调用的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r>
              <a:rPr lang="en-US" altLang="zh-CN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虚拟机启动的时候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虚拟机调用的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19138" lvl="0" indent="-365125" algn="just" latinLnBrk="0" hangingPunct="0">
              <a:spcAft>
                <a:spcPts val="600"/>
              </a:spcAft>
              <a:buSzPct val="90000"/>
              <a:tabLst>
                <a:tab pos="3230563" algn="l"/>
              </a:tabLs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主方法里面有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是一个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String[]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我们是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可以传递参数进去  给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JVM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C055D86D-B283-41EB-A85B-DCF24FBE6941}"/>
              </a:ext>
            </a:extLst>
          </p:cNvPr>
          <p:cNvSpPr/>
          <p:nvPr/>
        </p:nvSpPr>
        <p:spPr>
          <a:xfrm>
            <a:off x="2402016" y="1674000"/>
            <a:ext cx="226142" cy="57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6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补充</a:t>
            </a:r>
            <a:r>
              <a:rPr lang="zh-TW" alt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Main()</a:t>
            </a:r>
            <a:r>
              <a:rPr lang="en-US" altLang="zh-TW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方法知识点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 String[]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){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args.length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); 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显示传递参数的个数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for( String value : </a:t>
            </a:r>
            <a:r>
              <a:rPr lang="en-US" altLang="zh-CN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遍历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数组元素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C055D86D-B283-41EB-A85B-DCF24FBE6941}"/>
              </a:ext>
            </a:extLst>
          </p:cNvPr>
          <p:cNvSpPr/>
          <p:nvPr/>
        </p:nvSpPr>
        <p:spPr>
          <a:xfrm>
            <a:off x="463815" y="1259472"/>
            <a:ext cx="359927" cy="265416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AEC81D7D-CC9A-4B49-8841-26EA465C613B}"/>
              </a:ext>
            </a:extLst>
          </p:cNvPr>
          <p:cNvSpPr/>
          <p:nvPr/>
        </p:nvSpPr>
        <p:spPr>
          <a:xfrm>
            <a:off x="1396503" y="1624024"/>
            <a:ext cx="359927" cy="192384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8DCAB41E-B556-4D5C-9AF8-C35B3880CE51}"/>
              </a:ext>
            </a:extLst>
          </p:cNvPr>
          <p:cNvSpPr/>
          <p:nvPr/>
        </p:nvSpPr>
        <p:spPr>
          <a:xfrm>
            <a:off x="2274327" y="2362848"/>
            <a:ext cx="359927" cy="77049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4F4B7A-3223-48CB-A752-AE640AEB4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756" y="3269673"/>
            <a:ext cx="5626149" cy="35222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2A35DEE-7B35-4ECB-94B6-2B9DE1405390}"/>
              </a:ext>
            </a:extLst>
          </p:cNvPr>
          <p:cNvSpPr/>
          <p:nvPr/>
        </p:nvSpPr>
        <p:spPr>
          <a:xfrm>
            <a:off x="5598000" y="4852416"/>
            <a:ext cx="2813075" cy="4023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-10704"/>
            <a:ext cx="12194528" cy="6878229"/>
            <a:chOff x="0" y="-10704"/>
            <a:chExt cx="12194528" cy="6878229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0" y="21840"/>
              <a:ext cx="12194528" cy="6836160"/>
            </a:xfrm>
            <a:custGeom>
              <a:avLst/>
              <a:gdLst>
                <a:gd name="connsiteX0" fmla="*/ 4695477 w 12194528"/>
                <a:gd name="connsiteY0" fmla="*/ 0 h 6836160"/>
                <a:gd name="connsiteX1" fmla="*/ 7683651 w 12194528"/>
                <a:gd name="connsiteY1" fmla="*/ 0 h 6836160"/>
                <a:gd name="connsiteX2" fmla="*/ 7696200 w 12194528"/>
                <a:gd name="connsiteY2" fmla="*/ 100397 h 6836160"/>
                <a:gd name="connsiteX3" fmla="*/ 7723188 w 12194528"/>
                <a:gd name="connsiteY3" fmla="*/ 251209 h 6836160"/>
                <a:gd name="connsiteX4" fmla="*/ 7754938 w 12194528"/>
                <a:gd name="connsiteY4" fmla="*/ 400434 h 6836160"/>
                <a:gd name="connsiteX5" fmla="*/ 7796213 w 12194528"/>
                <a:gd name="connsiteY5" fmla="*/ 551247 h 6836160"/>
                <a:gd name="connsiteX6" fmla="*/ 7845425 w 12194528"/>
                <a:gd name="connsiteY6" fmla="*/ 700472 h 6836160"/>
                <a:gd name="connsiteX7" fmla="*/ 7905750 w 12194528"/>
                <a:gd name="connsiteY7" fmla="*/ 844934 h 6836160"/>
                <a:gd name="connsiteX8" fmla="*/ 7969250 w 12194528"/>
                <a:gd name="connsiteY8" fmla="*/ 986222 h 6836160"/>
                <a:gd name="connsiteX9" fmla="*/ 8050213 w 12194528"/>
                <a:gd name="connsiteY9" fmla="*/ 1122747 h 6836160"/>
                <a:gd name="connsiteX10" fmla="*/ 8140700 w 12194528"/>
                <a:gd name="connsiteY10" fmla="*/ 1249747 h 6836160"/>
                <a:gd name="connsiteX11" fmla="*/ 8245475 w 12194528"/>
                <a:gd name="connsiteY11" fmla="*/ 1371984 h 6836160"/>
                <a:gd name="connsiteX12" fmla="*/ 8367713 w 12194528"/>
                <a:gd name="connsiteY12" fmla="*/ 1476759 h 6836160"/>
                <a:gd name="connsiteX13" fmla="*/ 8504238 w 12194528"/>
                <a:gd name="connsiteY13" fmla="*/ 1572010 h 6836160"/>
                <a:gd name="connsiteX14" fmla="*/ 8653463 w 12194528"/>
                <a:gd name="connsiteY14" fmla="*/ 1654559 h 6836160"/>
                <a:gd name="connsiteX15" fmla="*/ 8789988 w 12194528"/>
                <a:gd name="connsiteY15" fmla="*/ 1708534 h 6836160"/>
                <a:gd name="connsiteX16" fmla="*/ 8939213 w 12194528"/>
                <a:gd name="connsiteY16" fmla="*/ 1759334 h 6836160"/>
                <a:gd name="connsiteX17" fmla="*/ 9097963 w 12194528"/>
                <a:gd name="connsiteY17" fmla="*/ 1803784 h 6836160"/>
                <a:gd name="connsiteX18" fmla="*/ 9266238 w 12194528"/>
                <a:gd name="connsiteY18" fmla="*/ 1845059 h 6836160"/>
                <a:gd name="connsiteX19" fmla="*/ 9444038 w 12194528"/>
                <a:gd name="connsiteY19" fmla="*/ 1886334 h 6836160"/>
                <a:gd name="connsiteX20" fmla="*/ 9629775 w 12194528"/>
                <a:gd name="connsiteY20" fmla="*/ 1921259 h 6836160"/>
                <a:gd name="connsiteX21" fmla="*/ 9815513 w 12194528"/>
                <a:gd name="connsiteY21" fmla="*/ 1957772 h 6836160"/>
                <a:gd name="connsiteX22" fmla="*/ 10010775 w 12194528"/>
                <a:gd name="connsiteY22" fmla="*/ 1999047 h 6836160"/>
                <a:gd name="connsiteX23" fmla="*/ 10210800 w 12194528"/>
                <a:gd name="connsiteY23" fmla="*/ 2035559 h 6836160"/>
                <a:gd name="connsiteX24" fmla="*/ 10409238 w 12194528"/>
                <a:gd name="connsiteY24" fmla="*/ 2076834 h 6836160"/>
                <a:gd name="connsiteX25" fmla="*/ 10609263 w 12194528"/>
                <a:gd name="connsiteY25" fmla="*/ 2118109 h 6836160"/>
                <a:gd name="connsiteX26" fmla="*/ 10809288 w 12194528"/>
                <a:gd name="connsiteY26" fmla="*/ 2167322 h 6836160"/>
                <a:gd name="connsiteX27" fmla="*/ 11009313 w 12194528"/>
                <a:gd name="connsiteY27" fmla="*/ 2216534 h 6836160"/>
                <a:gd name="connsiteX28" fmla="*/ 11204575 w 12194528"/>
                <a:gd name="connsiteY28" fmla="*/ 2276859 h 6836160"/>
                <a:gd name="connsiteX29" fmla="*/ 11399838 w 12194528"/>
                <a:gd name="connsiteY29" fmla="*/ 2340359 h 6836160"/>
                <a:gd name="connsiteX30" fmla="*/ 11585575 w 12194528"/>
                <a:gd name="connsiteY30" fmla="*/ 2408622 h 6836160"/>
                <a:gd name="connsiteX31" fmla="*/ 11766550 w 12194528"/>
                <a:gd name="connsiteY31" fmla="*/ 2489584 h 6836160"/>
                <a:gd name="connsiteX32" fmla="*/ 11939588 w 12194528"/>
                <a:gd name="connsiteY32" fmla="*/ 2575309 h 6836160"/>
                <a:gd name="connsiteX33" fmla="*/ 12106275 w 12194528"/>
                <a:gd name="connsiteY33" fmla="*/ 2675322 h 6836160"/>
                <a:gd name="connsiteX34" fmla="*/ 12194528 w 12194528"/>
                <a:gd name="connsiteY34" fmla="*/ 2737459 h 6836160"/>
                <a:gd name="connsiteX35" fmla="*/ 12194528 w 12194528"/>
                <a:gd name="connsiteY35" fmla="*/ 6247995 h 6836160"/>
                <a:gd name="connsiteX36" fmla="*/ 12192000 w 12194528"/>
                <a:gd name="connsiteY36" fmla="*/ 6248411 h 6836160"/>
                <a:gd name="connsiteX37" fmla="*/ 12192000 w 12194528"/>
                <a:gd name="connsiteY37" fmla="*/ 6836160 h 6836160"/>
                <a:gd name="connsiteX38" fmla="*/ 0 w 12194528"/>
                <a:gd name="connsiteY38" fmla="*/ 6836160 h 6836160"/>
                <a:gd name="connsiteX39" fmla="*/ 0 w 12194528"/>
                <a:gd name="connsiteY39" fmla="*/ 6225590 h 6836160"/>
                <a:gd name="connsiteX40" fmla="*/ 0 w 12194528"/>
                <a:gd name="connsiteY40" fmla="*/ 5929017 h 6836160"/>
                <a:gd name="connsiteX41" fmla="*/ 0 w 12194528"/>
                <a:gd name="connsiteY41" fmla="*/ 2884509 h 6836160"/>
                <a:gd name="connsiteX42" fmla="*/ 119062 w 12194528"/>
                <a:gd name="connsiteY42" fmla="*/ 2784859 h 6836160"/>
                <a:gd name="connsiteX43" fmla="*/ 273050 w 12194528"/>
                <a:gd name="connsiteY43" fmla="*/ 2675322 h 6836160"/>
                <a:gd name="connsiteX44" fmla="*/ 436562 w 12194528"/>
                <a:gd name="connsiteY44" fmla="*/ 2575309 h 6836160"/>
                <a:gd name="connsiteX45" fmla="*/ 608013 w 12194528"/>
                <a:gd name="connsiteY45" fmla="*/ 2489584 h 6836160"/>
                <a:gd name="connsiteX46" fmla="*/ 790575 w 12194528"/>
                <a:gd name="connsiteY46" fmla="*/ 2408622 h 6836160"/>
                <a:gd name="connsiteX47" fmla="*/ 976312 w 12194528"/>
                <a:gd name="connsiteY47" fmla="*/ 2340359 h 6836160"/>
                <a:gd name="connsiteX48" fmla="*/ 1171575 w 12194528"/>
                <a:gd name="connsiteY48" fmla="*/ 2276859 h 6836160"/>
                <a:gd name="connsiteX49" fmla="*/ 1366838 w 12194528"/>
                <a:gd name="connsiteY49" fmla="*/ 2216534 h 6836160"/>
                <a:gd name="connsiteX50" fmla="*/ 1566864 w 12194528"/>
                <a:gd name="connsiteY50" fmla="*/ 2167322 h 6836160"/>
                <a:gd name="connsiteX51" fmla="*/ 1765300 w 12194528"/>
                <a:gd name="connsiteY51" fmla="*/ 2118109 h 6836160"/>
                <a:gd name="connsiteX52" fmla="*/ 1970088 w 12194528"/>
                <a:gd name="connsiteY52" fmla="*/ 2076834 h 6836160"/>
                <a:gd name="connsiteX53" fmla="*/ 2170113 w 12194528"/>
                <a:gd name="connsiteY53" fmla="*/ 2035559 h 6836160"/>
                <a:gd name="connsiteX54" fmla="*/ 2365375 w 12194528"/>
                <a:gd name="connsiteY54" fmla="*/ 1999047 h 6836160"/>
                <a:gd name="connsiteX55" fmla="*/ 2559050 w 12194528"/>
                <a:gd name="connsiteY55" fmla="*/ 1957772 h 6836160"/>
                <a:gd name="connsiteX56" fmla="*/ 2751138 w 12194528"/>
                <a:gd name="connsiteY56" fmla="*/ 1921259 h 6836160"/>
                <a:gd name="connsiteX57" fmla="*/ 2932113 w 12194528"/>
                <a:gd name="connsiteY57" fmla="*/ 1886334 h 6836160"/>
                <a:gd name="connsiteX58" fmla="*/ 3108325 w 12194528"/>
                <a:gd name="connsiteY58" fmla="*/ 1845059 h 6836160"/>
                <a:gd name="connsiteX59" fmla="*/ 3276600 w 12194528"/>
                <a:gd name="connsiteY59" fmla="*/ 1803784 h 6836160"/>
                <a:gd name="connsiteX60" fmla="*/ 3435350 w 12194528"/>
                <a:gd name="connsiteY60" fmla="*/ 1759334 h 6836160"/>
                <a:gd name="connsiteX61" fmla="*/ 3584575 w 12194528"/>
                <a:gd name="connsiteY61" fmla="*/ 1708534 h 6836160"/>
                <a:gd name="connsiteX62" fmla="*/ 3721100 w 12194528"/>
                <a:gd name="connsiteY62" fmla="*/ 1654559 h 6836160"/>
                <a:gd name="connsiteX63" fmla="*/ 3875088 w 12194528"/>
                <a:gd name="connsiteY63" fmla="*/ 1572010 h 6836160"/>
                <a:gd name="connsiteX64" fmla="*/ 4011613 w 12194528"/>
                <a:gd name="connsiteY64" fmla="*/ 1476759 h 6836160"/>
                <a:gd name="connsiteX65" fmla="*/ 4129088 w 12194528"/>
                <a:gd name="connsiteY65" fmla="*/ 1371984 h 6836160"/>
                <a:gd name="connsiteX66" fmla="*/ 4233864 w 12194528"/>
                <a:gd name="connsiteY66" fmla="*/ 1249747 h 6836160"/>
                <a:gd name="connsiteX67" fmla="*/ 4324350 w 12194528"/>
                <a:gd name="connsiteY67" fmla="*/ 1122747 h 6836160"/>
                <a:gd name="connsiteX68" fmla="*/ 4406901 w 12194528"/>
                <a:gd name="connsiteY68" fmla="*/ 986222 h 6836160"/>
                <a:gd name="connsiteX69" fmla="*/ 4475163 w 12194528"/>
                <a:gd name="connsiteY69" fmla="*/ 844934 h 6836160"/>
                <a:gd name="connsiteX70" fmla="*/ 4533902 w 12194528"/>
                <a:gd name="connsiteY70" fmla="*/ 700472 h 6836160"/>
                <a:gd name="connsiteX71" fmla="*/ 4578351 w 12194528"/>
                <a:gd name="connsiteY71" fmla="*/ 551247 h 6836160"/>
                <a:gd name="connsiteX72" fmla="*/ 4619627 w 12194528"/>
                <a:gd name="connsiteY72" fmla="*/ 400434 h 6836160"/>
                <a:gd name="connsiteX73" fmla="*/ 4651377 w 12194528"/>
                <a:gd name="connsiteY73" fmla="*/ 251209 h 6836160"/>
                <a:gd name="connsiteX74" fmla="*/ 4678364 w 12194528"/>
                <a:gd name="connsiteY74" fmla="*/ 100397 h 68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194528" h="6836160">
                  <a:moveTo>
                    <a:pt x="4695477" y="0"/>
                  </a:moveTo>
                  <a:lnTo>
                    <a:pt x="7683651" y="0"/>
                  </a:lnTo>
                  <a:lnTo>
                    <a:pt x="7696200" y="100397"/>
                  </a:lnTo>
                  <a:lnTo>
                    <a:pt x="7723188" y="251209"/>
                  </a:lnTo>
                  <a:lnTo>
                    <a:pt x="7754938" y="400434"/>
                  </a:lnTo>
                  <a:lnTo>
                    <a:pt x="7796213" y="551247"/>
                  </a:lnTo>
                  <a:lnTo>
                    <a:pt x="7845425" y="700472"/>
                  </a:lnTo>
                  <a:lnTo>
                    <a:pt x="7905750" y="844934"/>
                  </a:lnTo>
                  <a:lnTo>
                    <a:pt x="7969250" y="986222"/>
                  </a:lnTo>
                  <a:lnTo>
                    <a:pt x="8050213" y="1122747"/>
                  </a:lnTo>
                  <a:lnTo>
                    <a:pt x="8140700" y="1249747"/>
                  </a:lnTo>
                  <a:lnTo>
                    <a:pt x="8245475" y="1371984"/>
                  </a:lnTo>
                  <a:lnTo>
                    <a:pt x="8367713" y="1476759"/>
                  </a:lnTo>
                  <a:lnTo>
                    <a:pt x="8504238" y="1572010"/>
                  </a:lnTo>
                  <a:lnTo>
                    <a:pt x="8653463" y="1654559"/>
                  </a:lnTo>
                  <a:lnTo>
                    <a:pt x="8789988" y="1708534"/>
                  </a:lnTo>
                  <a:lnTo>
                    <a:pt x="8939213" y="1759334"/>
                  </a:lnTo>
                  <a:lnTo>
                    <a:pt x="9097963" y="1803784"/>
                  </a:lnTo>
                  <a:lnTo>
                    <a:pt x="9266238" y="1845059"/>
                  </a:lnTo>
                  <a:lnTo>
                    <a:pt x="9444038" y="1886334"/>
                  </a:lnTo>
                  <a:lnTo>
                    <a:pt x="9629775" y="1921259"/>
                  </a:lnTo>
                  <a:lnTo>
                    <a:pt x="9815513" y="1957772"/>
                  </a:lnTo>
                  <a:lnTo>
                    <a:pt x="10010775" y="1999047"/>
                  </a:lnTo>
                  <a:lnTo>
                    <a:pt x="10210800" y="2035559"/>
                  </a:lnTo>
                  <a:lnTo>
                    <a:pt x="10409238" y="2076834"/>
                  </a:lnTo>
                  <a:lnTo>
                    <a:pt x="10609263" y="2118109"/>
                  </a:lnTo>
                  <a:lnTo>
                    <a:pt x="10809288" y="2167322"/>
                  </a:lnTo>
                  <a:lnTo>
                    <a:pt x="11009313" y="2216534"/>
                  </a:lnTo>
                  <a:lnTo>
                    <a:pt x="11204575" y="2276859"/>
                  </a:lnTo>
                  <a:lnTo>
                    <a:pt x="11399838" y="2340359"/>
                  </a:lnTo>
                  <a:lnTo>
                    <a:pt x="11585575" y="2408622"/>
                  </a:lnTo>
                  <a:lnTo>
                    <a:pt x="11766550" y="2489584"/>
                  </a:lnTo>
                  <a:lnTo>
                    <a:pt x="11939588" y="2575309"/>
                  </a:lnTo>
                  <a:lnTo>
                    <a:pt x="12106275" y="2675322"/>
                  </a:lnTo>
                  <a:lnTo>
                    <a:pt x="12194528" y="2737459"/>
                  </a:lnTo>
                  <a:lnTo>
                    <a:pt x="12194528" y="6247995"/>
                  </a:lnTo>
                  <a:lnTo>
                    <a:pt x="12192000" y="6248411"/>
                  </a:lnTo>
                  <a:lnTo>
                    <a:pt x="12192000" y="6836160"/>
                  </a:lnTo>
                  <a:lnTo>
                    <a:pt x="0" y="6836160"/>
                  </a:lnTo>
                  <a:lnTo>
                    <a:pt x="0" y="6225590"/>
                  </a:lnTo>
                  <a:lnTo>
                    <a:pt x="0" y="5929017"/>
                  </a:lnTo>
                  <a:lnTo>
                    <a:pt x="0" y="2884509"/>
                  </a:lnTo>
                  <a:lnTo>
                    <a:pt x="119062" y="2784859"/>
                  </a:lnTo>
                  <a:lnTo>
                    <a:pt x="273050" y="2675322"/>
                  </a:lnTo>
                  <a:lnTo>
                    <a:pt x="436562" y="2575309"/>
                  </a:lnTo>
                  <a:lnTo>
                    <a:pt x="608013" y="2489584"/>
                  </a:lnTo>
                  <a:lnTo>
                    <a:pt x="790575" y="2408622"/>
                  </a:lnTo>
                  <a:lnTo>
                    <a:pt x="976312" y="2340359"/>
                  </a:lnTo>
                  <a:lnTo>
                    <a:pt x="1171575" y="2276859"/>
                  </a:lnTo>
                  <a:lnTo>
                    <a:pt x="1366838" y="2216534"/>
                  </a:lnTo>
                  <a:lnTo>
                    <a:pt x="1566864" y="2167322"/>
                  </a:lnTo>
                  <a:lnTo>
                    <a:pt x="1765300" y="2118109"/>
                  </a:lnTo>
                  <a:lnTo>
                    <a:pt x="1970088" y="2076834"/>
                  </a:lnTo>
                  <a:lnTo>
                    <a:pt x="2170113" y="2035559"/>
                  </a:lnTo>
                  <a:lnTo>
                    <a:pt x="2365375" y="1999047"/>
                  </a:lnTo>
                  <a:lnTo>
                    <a:pt x="2559050" y="1957772"/>
                  </a:lnTo>
                  <a:lnTo>
                    <a:pt x="2751138" y="1921259"/>
                  </a:lnTo>
                  <a:lnTo>
                    <a:pt x="2932113" y="1886334"/>
                  </a:lnTo>
                  <a:lnTo>
                    <a:pt x="3108325" y="1845059"/>
                  </a:lnTo>
                  <a:lnTo>
                    <a:pt x="3276600" y="1803784"/>
                  </a:lnTo>
                  <a:lnTo>
                    <a:pt x="3435350" y="1759334"/>
                  </a:lnTo>
                  <a:lnTo>
                    <a:pt x="3584575" y="1708534"/>
                  </a:lnTo>
                  <a:lnTo>
                    <a:pt x="3721100" y="1654559"/>
                  </a:lnTo>
                  <a:lnTo>
                    <a:pt x="3875088" y="1572010"/>
                  </a:lnTo>
                  <a:lnTo>
                    <a:pt x="4011613" y="1476759"/>
                  </a:lnTo>
                  <a:lnTo>
                    <a:pt x="4129088" y="1371984"/>
                  </a:lnTo>
                  <a:lnTo>
                    <a:pt x="4233864" y="1249747"/>
                  </a:lnTo>
                  <a:lnTo>
                    <a:pt x="4324350" y="1122747"/>
                  </a:lnTo>
                  <a:lnTo>
                    <a:pt x="4406901" y="986222"/>
                  </a:lnTo>
                  <a:lnTo>
                    <a:pt x="4475163" y="844934"/>
                  </a:lnTo>
                  <a:lnTo>
                    <a:pt x="4533902" y="700472"/>
                  </a:lnTo>
                  <a:lnTo>
                    <a:pt x="4578351" y="551247"/>
                  </a:lnTo>
                  <a:lnTo>
                    <a:pt x="4619627" y="400434"/>
                  </a:lnTo>
                  <a:lnTo>
                    <a:pt x="4651377" y="251209"/>
                  </a:lnTo>
                  <a:lnTo>
                    <a:pt x="4678364" y="100397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6160940" y="-1179"/>
              <a:ext cx="6031060" cy="6859179"/>
            </a:xfrm>
            <a:custGeom>
              <a:avLst/>
              <a:gdLst>
                <a:gd name="connsiteX0" fmla="*/ 0 w 6031060"/>
                <a:gd name="connsiteY0" fmla="*/ 0 h 6859179"/>
                <a:gd name="connsiteX1" fmla="*/ 1519835 w 6031060"/>
                <a:gd name="connsiteY1" fmla="*/ 0 h 6859179"/>
                <a:gd name="connsiteX2" fmla="*/ 1535261 w 6031060"/>
                <a:gd name="connsiteY2" fmla="*/ 123416 h 6859179"/>
                <a:gd name="connsiteX3" fmla="*/ 1562249 w 6031060"/>
                <a:gd name="connsiteY3" fmla="*/ 274228 h 6859179"/>
                <a:gd name="connsiteX4" fmla="*/ 1593999 w 6031060"/>
                <a:gd name="connsiteY4" fmla="*/ 423453 h 6859179"/>
                <a:gd name="connsiteX5" fmla="*/ 1635274 w 6031060"/>
                <a:gd name="connsiteY5" fmla="*/ 574266 h 6859179"/>
                <a:gd name="connsiteX6" fmla="*/ 1684486 w 6031060"/>
                <a:gd name="connsiteY6" fmla="*/ 723491 h 6859179"/>
                <a:gd name="connsiteX7" fmla="*/ 1744811 w 6031060"/>
                <a:gd name="connsiteY7" fmla="*/ 867953 h 6859179"/>
                <a:gd name="connsiteX8" fmla="*/ 1808311 w 6031060"/>
                <a:gd name="connsiteY8" fmla="*/ 1009241 h 6859179"/>
                <a:gd name="connsiteX9" fmla="*/ 1889274 w 6031060"/>
                <a:gd name="connsiteY9" fmla="*/ 1145766 h 6859179"/>
                <a:gd name="connsiteX10" fmla="*/ 1979761 w 6031060"/>
                <a:gd name="connsiteY10" fmla="*/ 1272766 h 6859179"/>
                <a:gd name="connsiteX11" fmla="*/ 2084536 w 6031060"/>
                <a:gd name="connsiteY11" fmla="*/ 1395003 h 6859179"/>
                <a:gd name="connsiteX12" fmla="*/ 2206774 w 6031060"/>
                <a:gd name="connsiteY12" fmla="*/ 1499778 h 6859179"/>
                <a:gd name="connsiteX13" fmla="*/ 2343299 w 6031060"/>
                <a:gd name="connsiteY13" fmla="*/ 1595028 h 6859179"/>
                <a:gd name="connsiteX14" fmla="*/ 2492524 w 6031060"/>
                <a:gd name="connsiteY14" fmla="*/ 1677578 h 6859179"/>
                <a:gd name="connsiteX15" fmla="*/ 2629049 w 6031060"/>
                <a:gd name="connsiteY15" fmla="*/ 1731553 h 6859179"/>
                <a:gd name="connsiteX16" fmla="*/ 2778274 w 6031060"/>
                <a:gd name="connsiteY16" fmla="*/ 1782353 h 6859179"/>
                <a:gd name="connsiteX17" fmla="*/ 2937024 w 6031060"/>
                <a:gd name="connsiteY17" fmla="*/ 1826803 h 6859179"/>
                <a:gd name="connsiteX18" fmla="*/ 3105299 w 6031060"/>
                <a:gd name="connsiteY18" fmla="*/ 1868078 h 6859179"/>
                <a:gd name="connsiteX19" fmla="*/ 3283099 w 6031060"/>
                <a:gd name="connsiteY19" fmla="*/ 1909353 h 6859179"/>
                <a:gd name="connsiteX20" fmla="*/ 3468837 w 6031060"/>
                <a:gd name="connsiteY20" fmla="*/ 1944278 h 6859179"/>
                <a:gd name="connsiteX21" fmla="*/ 3654574 w 6031060"/>
                <a:gd name="connsiteY21" fmla="*/ 1980791 h 6859179"/>
                <a:gd name="connsiteX22" fmla="*/ 3849837 w 6031060"/>
                <a:gd name="connsiteY22" fmla="*/ 2022066 h 6859179"/>
                <a:gd name="connsiteX23" fmla="*/ 4049861 w 6031060"/>
                <a:gd name="connsiteY23" fmla="*/ 2058578 h 6859179"/>
                <a:gd name="connsiteX24" fmla="*/ 4248299 w 6031060"/>
                <a:gd name="connsiteY24" fmla="*/ 2099853 h 6859179"/>
                <a:gd name="connsiteX25" fmla="*/ 4448324 w 6031060"/>
                <a:gd name="connsiteY25" fmla="*/ 2141128 h 6859179"/>
                <a:gd name="connsiteX26" fmla="*/ 4648349 w 6031060"/>
                <a:gd name="connsiteY26" fmla="*/ 2190341 h 6859179"/>
                <a:gd name="connsiteX27" fmla="*/ 4848374 w 6031060"/>
                <a:gd name="connsiteY27" fmla="*/ 2239553 h 6859179"/>
                <a:gd name="connsiteX28" fmla="*/ 5043637 w 6031060"/>
                <a:gd name="connsiteY28" fmla="*/ 2299878 h 6859179"/>
                <a:gd name="connsiteX29" fmla="*/ 5238899 w 6031060"/>
                <a:gd name="connsiteY29" fmla="*/ 2363378 h 6859179"/>
                <a:gd name="connsiteX30" fmla="*/ 5424637 w 6031060"/>
                <a:gd name="connsiteY30" fmla="*/ 2431641 h 6859179"/>
                <a:gd name="connsiteX31" fmla="*/ 5605612 w 6031060"/>
                <a:gd name="connsiteY31" fmla="*/ 2512603 h 6859179"/>
                <a:gd name="connsiteX32" fmla="*/ 5778649 w 6031060"/>
                <a:gd name="connsiteY32" fmla="*/ 2598328 h 6859179"/>
                <a:gd name="connsiteX33" fmla="*/ 5945337 w 6031060"/>
                <a:gd name="connsiteY33" fmla="*/ 2698341 h 6859179"/>
                <a:gd name="connsiteX34" fmla="*/ 6031060 w 6031060"/>
                <a:gd name="connsiteY34" fmla="*/ 2758698 h 6859179"/>
                <a:gd name="connsiteX35" fmla="*/ 6031060 w 6031060"/>
                <a:gd name="connsiteY35" fmla="*/ 6198779 h 6859179"/>
                <a:gd name="connsiteX36" fmla="*/ 6031060 w 6031060"/>
                <a:gd name="connsiteY36" fmla="*/ 6272673 h 6859179"/>
                <a:gd name="connsiteX37" fmla="*/ 6031060 w 6031060"/>
                <a:gd name="connsiteY37" fmla="*/ 6859179 h 6859179"/>
                <a:gd name="connsiteX38" fmla="*/ 5619580 w 6031060"/>
                <a:gd name="connsiteY38" fmla="*/ 6859179 h 6859179"/>
                <a:gd name="connsiteX39" fmla="*/ 5619580 w 6031060"/>
                <a:gd name="connsiteY39" fmla="*/ 6198779 h 6859179"/>
                <a:gd name="connsiteX40" fmla="*/ 5624456 w 6031060"/>
                <a:gd name="connsiteY40" fmla="*/ 6198779 h 6859179"/>
                <a:gd name="connsiteX41" fmla="*/ 5619899 w 6031060"/>
                <a:gd name="connsiteY41" fmla="*/ 6124166 h 6859179"/>
                <a:gd name="connsiteX42" fmla="*/ 5605612 w 6031060"/>
                <a:gd name="connsiteY42" fmla="*/ 5932078 h 6859179"/>
                <a:gd name="connsiteX43" fmla="*/ 5596087 w 6031060"/>
                <a:gd name="connsiteY43" fmla="*/ 5755866 h 6859179"/>
                <a:gd name="connsiteX44" fmla="*/ 5583387 w 6031060"/>
                <a:gd name="connsiteY44" fmla="*/ 5592353 h 6859179"/>
                <a:gd name="connsiteX45" fmla="*/ 5569099 w 6031060"/>
                <a:gd name="connsiteY45" fmla="*/ 5441541 h 6859179"/>
                <a:gd name="connsiteX46" fmla="*/ 5551637 w 6031060"/>
                <a:gd name="connsiteY46" fmla="*/ 5292316 h 6859179"/>
                <a:gd name="connsiteX47" fmla="*/ 5532587 w 6031060"/>
                <a:gd name="connsiteY47" fmla="*/ 5146266 h 6859179"/>
                <a:gd name="connsiteX48" fmla="*/ 5505599 w 6031060"/>
                <a:gd name="connsiteY48" fmla="*/ 5001803 h 6859179"/>
                <a:gd name="connsiteX49" fmla="*/ 5478612 w 6031060"/>
                <a:gd name="connsiteY49" fmla="*/ 4850991 h 6859179"/>
                <a:gd name="connsiteX50" fmla="*/ 5442099 w 6031060"/>
                <a:gd name="connsiteY50" fmla="*/ 4692241 h 6859179"/>
                <a:gd name="connsiteX51" fmla="*/ 5400825 w 6031060"/>
                <a:gd name="connsiteY51" fmla="*/ 4523966 h 6859179"/>
                <a:gd name="connsiteX52" fmla="*/ 5351612 w 6031060"/>
                <a:gd name="connsiteY52" fmla="*/ 4338228 h 6859179"/>
                <a:gd name="connsiteX53" fmla="*/ 5292874 w 6031060"/>
                <a:gd name="connsiteY53" fmla="*/ 4133441 h 6859179"/>
                <a:gd name="connsiteX54" fmla="*/ 5224611 w 6031060"/>
                <a:gd name="connsiteY54" fmla="*/ 3938178 h 6859179"/>
                <a:gd name="connsiteX55" fmla="*/ 5138887 w 6031060"/>
                <a:gd name="connsiteY55" fmla="*/ 3761966 h 6859179"/>
                <a:gd name="connsiteX56" fmla="*/ 5034111 w 6031060"/>
                <a:gd name="connsiteY56" fmla="*/ 3598453 h 6859179"/>
                <a:gd name="connsiteX57" fmla="*/ 4919811 w 6031060"/>
                <a:gd name="connsiteY57" fmla="*/ 3452403 h 6859179"/>
                <a:gd name="connsiteX58" fmla="*/ 4789637 w 6031060"/>
                <a:gd name="connsiteY58" fmla="*/ 3315878 h 6859179"/>
                <a:gd name="connsiteX59" fmla="*/ 4643587 w 6031060"/>
                <a:gd name="connsiteY59" fmla="*/ 3193641 h 6859179"/>
                <a:gd name="connsiteX60" fmla="*/ 4489599 w 6031060"/>
                <a:gd name="connsiteY60" fmla="*/ 3085691 h 6859179"/>
                <a:gd name="connsiteX61" fmla="*/ 4326087 w 6031060"/>
                <a:gd name="connsiteY61" fmla="*/ 2990441 h 6859179"/>
                <a:gd name="connsiteX62" fmla="*/ 4149874 w 6031060"/>
                <a:gd name="connsiteY62" fmla="*/ 2898366 h 6859179"/>
                <a:gd name="connsiteX63" fmla="*/ 3972074 w 6031060"/>
                <a:gd name="connsiteY63" fmla="*/ 2822166 h 6859179"/>
                <a:gd name="connsiteX64" fmla="*/ 3781574 w 6031060"/>
                <a:gd name="connsiteY64" fmla="*/ 2749141 h 6859179"/>
                <a:gd name="connsiteX65" fmla="*/ 3591074 w 6031060"/>
                <a:gd name="connsiteY65" fmla="*/ 2685641 h 6859179"/>
                <a:gd name="connsiteX66" fmla="*/ 3395811 w 6031060"/>
                <a:gd name="connsiteY66" fmla="*/ 2630078 h 6859179"/>
                <a:gd name="connsiteX67" fmla="*/ 3195787 w 6031060"/>
                <a:gd name="connsiteY67" fmla="*/ 2576103 h 6859179"/>
                <a:gd name="connsiteX68" fmla="*/ 2992587 w 6031060"/>
                <a:gd name="connsiteY68" fmla="*/ 2531653 h 6859179"/>
                <a:gd name="connsiteX69" fmla="*/ 2792561 w 6031060"/>
                <a:gd name="connsiteY69" fmla="*/ 2485616 h 6859179"/>
                <a:gd name="connsiteX70" fmla="*/ 2592536 w 6031060"/>
                <a:gd name="connsiteY70" fmla="*/ 2449103 h 6859179"/>
                <a:gd name="connsiteX71" fmla="*/ 2397274 w 6031060"/>
                <a:gd name="connsiteY71" fmla="*/ 2407828 h 6859179"/>
                <a:gd name="connsiteX72" fmla="*/ 2202011 w 6031060"/>
                <a:gd name="connsiteY72" fmla="*/ 2371316 h 6859179"/>
                <a:gd name="connsiteX73" fmla="*/ 2011511 w 6031060"/>
                <a:gd name="connsiteY73" fmla="*/ 2336391 h 6859179"/>
                <a:gd name="connsiteX74" fmla="*/ 1825774 w 6031060"/>
                <a:gd name="connsiteY74" fmla="*/ 2295116 h 6859179"/>
                <a:gd name="connsiteX75" fmla="*/ 1649561 w 6031060"/>
                <a:gd name="connsiteY75" fmla="*/ 2258603 h 6859179"/>
                <a:gd name="connsiteX76" fmla="*/ 1481286 w 6031060"/>
                <a:gd name="connsiteY76" fmla="*/ 2212566 h 6859179"/>
                <a:gd name="connsiteX77" fmla="*/ 1322536 w 6031060"/>
                <a:gd name="connsiteY77" fmla="*/ 2168116 h 6859179"/>
                <a:gd name="connsiteX78" fmla="*/ 1176486 w 6031060"/>
                <a:gd name="connsiteY78" fmla="*/ 2117316 h 6859179"/>
                <a:gd name="connsiteX79" fmla="*/ 1041549 w 6031060"/>
                <a:gd name="connsiteY79" fmla="*/ 2063341 h 6859179"/>
                <a:gd name="connsiteX80" fmla="*/ 900261 w 6031060"/>
                <a:gd name="connsiteY80" fmla="*/ 1985553 h 6859179"/>
                <a:gd name="connsiteX81" fmla="*/ 768499 w 6031060"/>
                <a:gd name="connsiteY81" fmla="*/ 1890303 h 6859179"/>
                <a:gd name="connsiteX82" fmla="*/ 655786 w 6031060"/>
                <a:gd name="connsiteY82" fmla="*/ 1782353 h 6859179"/>
                <a:gd name="connsiteX83" fmla="*/ 551011 w 6031060"/>
                <a:gd name="connsiteY83" fmla="*/ 1650591 h 6859179"/>
                <a:gd name="connsiteX84" fmla="*/ 455761 w 6031060"/>
                <a:gd name="connsiteY84" fmla="*/ 1514066 h 6859179"/>
                <a:gd name="connsiteX85" fmla="*/ 373211 w 6031060"/>
                <a:gd name="connsiteY85" fmla="*/ 1358491 h 6859179"/>
                <a:gd name="connsiteX86" fmla="*/ 301774 w 6031060"/>
                <a:gd name="connsiteY86" fmla="*/ 1199741 h 6859179"/>
                <a:gd name="connsiteX87" fmla="*/ 233511 w 6031060"/>
                <a:gd name="connsiteY87" fmla="*/ 1036228 h 6859179"/>
                <a:gd name="connsiteX88" fmla="*/ 177949 w 6031060"/>
                <a:gd name="connsiteY88" fmla="*/ 864778 h 6859179"/>
                <a:gd name="connsiteX89" fmla="*/ 128736 w 6031060"/>
                <a:gd name="connsiteY89" fmla="*/ 691741 h 6859179"/>
                <a:gd name="connsiteX90" fmla="*/ 87461 w 6031060"/>
                <a:gd name="connsiteY90" fmla="*/ 518703 h 6859179"/>
                <a:gd name="connsiteX91" fmla="*/ 55711 w 6031060"/>
                <a:gd name="connsiteY91" fmla="*/ 345666 h 6859179"/>
                <a:gd name="connsiteX92" fmla="*/ 23961 w 6031060"/>
                <a:gd name="connsiteY92" fmla="*/ 178978 h 6859179"/>
                <a:gd name="connsiteX93" fmla="*/ 1736 w 6031060"/>
                <a:gd name="connsiteY93" fmla="*/ 15466 h 68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31060" h="6859179">
                  <a:moveTo>
                    <a:pt x="0" y="0"/>
                  </a:moveTo>
                  <a:lnTo>
                    <a:pt x="1519835" y="0"/>
                  </a:lnTo>
                  <a:lnTo>
                    <a:pt x="1535261" y="123416"/>
                  </a:lnTo>
                  <a:lnTo>
                    <a:pt x="1562249" y="274228"/>
                  </a:lnTo>
                  <a:lnTo>
                    <a:pt x="1593999" y="423453"/>
                  </a:lnTo>
                  <a:lnTo>
                    <a:pt x="1635274" y="574266"/>
                  </a:lnTo>
                  <a:lnTo>
                    <a:pt x="1684486" y="723491"/>
                  </a:lnTo>
                  <a:lnTo>
                    <a:pt x="1744811" y="867953"/>
                  </a:lnTo>
                  <a:lnTo>
                    <a:pt x="1808311" y="1009241"/>
                  </a:lnTo>
                  <a:lnTo>
                    <a:pt x="1889274" y="1145766"/>
                  </a:lnTo>
                  <a:lnTo>
                    <a:pt x="1979761" y="1272766"/>
                  </a:lnTo>
                  <a:lnTo>
                    <a:pt x="2084536" y="1395003"/>
                  </a:lnTo>
                  <a:lnTo>
                    <a:pt x="2206774" y="1499778"/>
                  </a:lnTo>
                  <a:lnTo>
                    <a:pt x="2343299" y="1595028"/>
                  </a:lnTo>
                  <a:lnTo>
                    <a:pt x="2492524" y="1677578"/>
                  </a:lnTo>
                  <a:lnTo>
                    <a:pt x="2629049" y="1731553"/>
                  </a:lnTo>
                  <a:lnTo>
                    <a:pt x="2778274" y="1782353"/>
                  </a:lnTo>
                  <a:lnTo>
                    <a:pt x="2937024" y="1826803"/>
                  </a:lnTo>
                  <a:lnTo>
                    <a:pt x="3105299" y="1868078"/>
                  </a:lnTo>
                  <a:lnTo>
                    <a:pt x="3283099" y="1909353"/>
                  </a:lnTo>
                  <a:lnTo>
                    <a:pt x="3468837" y="1944278"/>
                  </a:lnTo>
                  <a:lnTo>
                    <a:pt x="3654574" y="1980791"/>
                  </a:lnTo>
                  <a:lnTo>
                    <a:pt x="3849837" y="2022066"/>
                  </a:lnTo>
                  <a:lnTo>
                    <a:pt x="4049861" y="2058578"/>
                  </a:lnTo>
                  <a:lnTo>
                    <a:pt x="4248299" y="2099853"/>
                  </a:lnTo>
                  <a:lnTo>
                    <a:pt x="4448324" y="2141128"/>
                  </a:lnTo>
                  <a:lnTo>
                    <a:pt x="4648349" y="2190341"/>
                  </a:lnTo>
                  <a:lnTo>
                    <a:pt x="4848374" y="2239553"/>
                  </a:lnTo>
                  <a:lnTo>
                    <a:pt x="5043637" y="2299878"/>
                  </a:lnTo>
                  <a:lnTo>
                    <a:pt x="5238899" y="2363378"/>
                  </a:lnTo>
                  <a:lnTo>
                    <a:pt x="5424637" y="2431641"/>
                  </a:lnTo>
                  <a:lnTo>
                    <a:pt x="5605612" y="2512603"/>
                  </a:lnTo>
                  <a:lnTo>
                    <a:pt x="5778649" y="2598328"/>
                  </a:lnTo>
                  <a:lnTo>
                    <a:pt x="5945337" y="2698341"/>
                  </a:lnTo>
                  <a:lnTo>
                    <a:pt x="6031060" y="2758698"/>
                  </a:lnTo>
                  <a:lnTo>
                    <a:pt x="6031060" y="6198779"/>
                  </a:lnTo>
                  <a:lnTo>
                    <a:pt x="6031060" y="6272673"/>
                  </a:lnTo>
                  <a:lnTo>
                    <a:pt x="6031060" y="6859179"/>
                  </a:lnTo>
                  <a:lnTo>
                    <a:pt x="5619580" y="6859179"/>
                  </a:lnTo>
                  <a:lnTo>
                    <a:pt x="5619580" y="6198779"/>
                  </a:lnTo>
                  <a:lnTo>
                    <a:pt x="5624456" y="6198779"/>
                  </a:lnTo>
                  <a:lnTo>
                    <a:pt x="5619899" y="6124166"/>
                  </a:lnTo>
                  <a:lnTo>
                    <a:pt x="5605612" y="5932078"/>
                  </a:lnTo>
                  <a:lnTo>
                    <a:pt x="5596087" y="5755866"/>
                  </a:lnTo>
                  <a:lnTo>
                    <a:pt x="5583387" y="5592353"/>
                  </a:lnTo>
                  <a:lnTo>
                    <a:pt x="5569099" y="5441541"/>
                  </a:lnTo>
                  <a:lnTo>
                    <a:pt x="5551637" y="5292316"/>
                  </a:lnTo>
                  <a:lnTo>
                    <a:pt x="5532587" y="5146266"/>
                  </a:lnTo>
                  <a:lnTo>
                    <a:pt x="5505599" y="5001803"/>
                  </a:lnTo>
                  <a:lnTo>
                    <a:pt x="5478612" y="4850991"/>
                  </a:lnTo>
                  <a:lnTo>
                    <a:pt x="5442099" y="4692241"/>
                  </a:lnTo>
                  <a:lnTo>
                    <a:pt x="5400825" y="4523966"/>
                  </a:lnTo>
                  <a:lnTo>
                    <a:pt x="5351612" y="4338228"/>
                  </a:lnTo>
                  <a:lnTo>
                    <a:pt x="5292874" y="4133441"/>
                  </a:lnTo>
                  <a:lnTo>
                    <a:pt x="5224611" y="3938178"/>
                  </a:lnTo>
                  <a:lnTo>
                    <a:pt x="5138887" y="3761966"/>
                  </a:lnTo>
                  <a:lnTo>
                    <a:pt x="5034111" y="3598453"/>
                  </a:lnTo>
                  <a:lnTo>
                    <a:pt x="4919811" y="3452403"/>
                  </a:lnTo>
                  <a:lnTo>
                    <a:pt x="4789637" y="3315878"/>
                  </a:lnTo>
                  <a:lnTo>
                    <a:pt x="4643587" y="3193641"/>
                  </a:lnTo>
                  <a:lnTo>
                    <a:pt x="4489599" y="3085691"/>
                  </a:lnTo>
                  <a:lnTo>
                    <a:pt x="4326087" y="2990441"/>
                  </a:lnTo>
                  <a:lnTo>
                    <a:pt x="4149874" y="2898366"/>
                  </a:lnTo>
                  <a:lnTo>
                    <a:pt x="3972074" y="2822166"/>
                  </a:lnTo>
                  <a:lnTo>
                    <a:pt x="3781574" y="2749141"/>
                  </a:lnTo>
                  <a:lnTo>
                    <a:pt x="3591074" y="2685641"/>
                  </a:lnTo>
                  <a:lnTo>
                    <a:pt x="3395811" y="2630078"/>
                  </a:lnTo>
                  <a:lnTo>
                    <a:pt x="3195787" y="2576103"/>
                  </a:lnTo>
                  <a:lnTo>
                    <a:pt x="2992587" y="2531653"/>
                  </a:lnTo>
                  <a:lnTo>
                    <a:pt x="2792561" y="2485616"/>
                  </a:lnTo>
                  <a:lnTo>
                    <a:pt x="2592536" y="2449103"/>
                  </a:lnTo>
                  <a:lnTo>
                    <a:pt x="2397274" y="2407828"/>
                  </a:lnTo>
                  <a:lnTo>
                    <a:pt x="2202011" y="2371316"/>
                  </a:lnTo>
                  <a:lnTo>
                    <a:pt x="2011511" y="2336391"/>
                  </a:lnTo>
                  <a:lnTo>
                    <a:pt x="1825774" y="2295116"/>
                  </a:lnTo>
                  <a:lnTo>
                    <a:pt x="1649561" y="2258603"/>
                  </a:lnTo>
                  <a:lnTo>
                    <a:pt x="1481286" y="2212566"/>
                  </a:lnTo>
                  <a:lnTo>
                    <a:pt x="1322536" y="2168116"/>
                  </a:lnTo>
                  <a:lnTo>
                    <a:pt x="1176486" y="2117316"/>
                  </a:lnTo>
                  <a:lnTo>
                    <a:pt x="1041549" y="2063341"/>
                  </a:lnTo>
                  <a:lnTo>
                    <a:pt x="900261" y="1985553"/>
                  </a:lnTo>
                  <a:lnTo>
                    <a:pt x="768499" y="1890303"/>
                  </a:lnTo>
                  <a:lnTo>
                    <a:pt x="655786" y="1782353"/>
                  </a:lnTo>
                  <a:lnTo>
                    <a:pt x="551011" y="1650591"/>
                  </a:lnTo>
                  <a:lnTo>
                    <a:pt x="455761" y="1514066"/>
                  </a:lnTo>
                  <a:lnTo>
                    <a:pt x="373211" y="1358491"/>
                  </a:lnTo>
                  <a:lnTo>
                    <a:pt x="301774" y="1199741"/>
                  </a:lnTo>
                  <a:lnTo>
                    <a:pt x="233511" y="1036228"/>
                  </a:lnTo>
                  <a:lnTo>
                    <a:pt x="177949" y="864778"/>
                  </a:lnTo>
                  <a:lnTo>
                    <a:pt x="128736" y="691741"/>
                  </a:lnTo>
                  <a:lnTo>
                    <a:pt x="87461" y="518703"/>
                  </a:lnTo>
                  <a:lnTo>
                    <a:pt x="55711" y="345666"/>
                  </a:lnTo>
                  <a:lnTo>
                    <a:pt x="23961" y="178978"/>
                  </a:lnTo>
                  <a:lnTo>
                    <a:pt x="1736" y="15466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38625" y="1212849"/>
              <a:ext cx="3889375" cy="5586413"/>
            </a:xfrm>
            <a:custGeom>
              <a:avLst/>
              <a:gdLst>
                <a:gd name="T0" fmla="*/ 0 w 2450"/>
                <a:gd name="T1" fmla="*/ 0 h 3519"/>
                <a:gd name="T2" fmla="*/ 2450 w 2450"/>
                <a:gd name="T3" fmla="*/ 0 h 3519"/>
                <a:gd name="T4" fmla="*/ 2433 w 2450"/>
                <a:gd name="T5" fmla="*/ 289 h 3519"/>
                <a:gd name="T6" fmla="*/ 2404 w 2450"/>
                <a:gd name="T7" fmla="*/ 575 h 3519"/>
                <a:gd name="T8" fmla="*/ 2367 w 2450"/>
                <a:gd name="T9" fmla="*/ 861 h 3519"/>
                <a:gd name="T10" fmla="*/ 2321 w 2450"/>
                <a:gd name="T11" fmla="*/ 1144 h 3519"/>
                <a:gd name="T12" fmla="*/ 2272 w 2450"/>
                <a:gd name="T13" fmla="*/ 1425 h 3519"/>
                <a:gd name="T14" fmla="*/ 2215 w 2450"/>
                <a:gd name="T15" fmla="*/ 1696 h 3519"/>
                <a:gd name="T16" fmla="*/ 2152 w 2450"/>
                <a:gd name="T17" fmla="*/ 1962 h 3519"/>
                <a:gd name="T18" fmla="*/ 2090 w 2450"/>
                <a:gd name="T19" fmla="*/ 2223 h 3519"/>
                <a:gd name="T20" fmla="*/ 2021 w 2450"/>
                <a:gd name="T21" fmla="*/ 2469 h 3519"/>
                <a:gd name="T22" fmla="*/ 1952 w 2450"/>
                <a:gd name="T23" fmla="*/ 2706 h 3519"/>
                <a:gd name="T24" fmla="*/ 1881 w 2450"/>
                <a:gd name="T25" fmla="*/ 2929 h 3519"/>
                <a:gd name="T26" fmla="*/ 1812 w 2450"/>
                <a:gd name="T27" fmla="*/ 3141 h 3519"/>
                <a:gd name="T28" fmla="*/ 1744 w 2450"/>
                <a:gd name="T29" fmla="*/ 3336 h 3519"/>
                <a:gd name="T30" fmla="*/ 1678 w 2450"/>
                <a:gd name="T31" fmla="*/ 3510 h 3519"/>
                <a:gd name="T32" fmla="*/ 1426 w 2450"/>
                <a:gd name="T33" fmla="*/ 3516 h 3519"/>
                <a:gd name="T34" fmla="*/ 1178 w 2450"/>
                <a:gd name="T35" fmla="*/ 3519 h 3519"/>
                <a:gd name="T36" fmla="*/ 778 w 2450"/>
                <a:gd name="T37" fmla="*/ 3513 h 3519"/>
                <a:gd name="T38" fmla="*/ 712 w 2450"/>
                <a:gd name="T39" fmla="*/ 3339 h 3519"/>
                <a:gd name="T40" fmla="*/ 640 w 2450"/>
                <a:gd name="T41" fmla="*/ 3144 h 3519"/>
                <a:gd name="T42" fmla="*/ 572 w 2450"/>
                <a:gd name="T43" fmla="*/ 2932 h 3519"/>
                <a:gd name="T44" fmla="*/ 500 w 2450"/>
                <a:gd name="T45" fmla="*/ 2709 h 3519"/>
                <a:gd name="T46" fmla="*/ 432 w 2450"/>
                <a:gd name="T47" fmla="*/ 2472 h 3519"/>
                <a:gd name="T48" fmla="*/ 363 w 2450"/>
                <a:gd name="T49" fmla="*/ 2223 h 3519"/>
                <a:gd name="T50" fmla="*/ 300 w 2450"/>
                <a:gd name="T51" fmla="*/ 1965 h 3519"/>
                <a:gd name="T52" fmla="*/ 237 w 2450"/>
                <a:gd name="T53" fmla="*/ 1699 h 3519"/>
                <a:gd name="T54" fmla="*/ 180 w 2450"/>
                <a:gd name="T55" fmla="*/ 1425 h 3519"/>
                <a:gd name="T56" fmla="*/ 129 w 2450"/>
                <a:gd name="T57" fmla="*/ 1147 h 3519"/>
                <a:gd name="T58" fmla="*/ 86 w 2450"/>
                <a:gd name="T59" fmla="*/ 861 h 3519"/>
                <a:gd name="T60" fmla="*/ 49 w 2450"/>
                <a:gd name="T61" fmla="*/ 575 h 3519"/>
                <a:gd name="T62" fmla="*/ 20 w 2450"/>
                <a:gd name="T63" fmla="*/ 289 h 3519"/>
                <a:gd name="T64" fmla="*/ 0 w 2450"/>
                <a:gd name="T65" fmla="*/ 0 h 3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0" h="3519">
                  <a:moveTo>
                    <a:pt x="0" y="0"/>
                  </a:moveTo>
                  <a:lnTo>
                    <a:pt x="2450" y="0"/>
                  </a:lnTo>
                  <a:lnTo>
                    <a:pt x="2433" y="289"/>
                  </a:lnTo>
                  <a:lnTo>
                    <a:pt x="2404" y="575"/>
                  </a:lnTo>
                  <a:lnTo>
                    <a:pt x="2367" y="861"/>
                  </a:lnTo>
                  <a:lnTo>
                    <a:pt x="2321" y="1144"/>
                  </a:lnTo>
                  <a:lnTo>
                    <a:pt x="2272" y="1425"/>
                  </a:lnTo>
                  <a:lnTo>
                    <a:pt x="2215" y="1696"/>
                  </a:lnTo>
                  <a:lnTo>
                    <a:pt x="2152" y="1962"/>
                  </a:lnTo>
                  <a:lnTo>
                    <a:pt x="2090" y="2223"/>
                  </a:lnTo>
                  <a:lnTo>
                    <a:pt x="2021" y="2469"/>
                  </a:lnTo>
                  <a:lnTo>
                    <a:pt x="1952" y="2706"/>
                  </a:lnTo>
                  <a:lnTo>
                    <a:pt x="1881" y="2929"/>
                  </a:lnTo>
                  <a:lnTo>
                    <a:pt x="1812" y="3141"/>
                  </a:lnTo>
                  <a:lnTo>
                    <a:pt x="1744" y="3336"/>
                  </a:lnTo>
                  <a:lnTo>
                    <a:pt x="1678" y="3510"/>
                  </a:lnTo>
                  <a:lnTo>
                    <a:pt x="1426" y="3516"/>
                  </a:lnTo>
                  <a:lnTo>
                    <a:pt x="1178" y="3519"/>
                  </a:lnTo>
                  <a:lnTo>
                    <a:pt x="778" y="3513"/>
                  </a:lnTo>
                  <a:lnTo>
                    <a:pt x="712" y="3339"/>
                  </a:lnTo>
                  <a:lnTo>
                    <a:pt x="640" y="3144"/>
                  </a:lnTo>
                  <a:lnTo>
                    <a:pt x="572" y="2932"/>
                  </a:lnTo>
                  <a:lnTo>
                    <a:pt x="500" y="2709"/>
                  </a:lnTo>
                  <a:lnTo>
                    <a:pt x="432" y="2472"/>
                  </a:lnTo>
                  <a:lnTo>
                    <a:pt x="363" y="2223"/>
                  </a:lnTo>
                  <a:lnTo>
                    <a:pt x="300" y="1965"/>
                  </a:lnTo>
                  <a:lnTo>
                    <a:pt x="237" y="1699"/>
                  </a:lnTo>
                  <a:lnTo>
                    <a:pt x="180" y="1425"/>
                  </a:lnTo>
                  <a:lnTo>
                    <a:pt x="129" y="1147"/>
                  </a:lnTo>
                  <a:lnTo>
                    <a:pt x="86" y="861"/>
                  </a:lnTo>
                  <a:lnTo>
                    <a:pt x="49" y="575"/>
                  </a:lnTo>
                  <a:lnTo>
                    <a:pt x="2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34175" y="1517649"/>
              <a:ext cx="1198563" cy="1416050"/>
            </a:xfrm>
            <a:custGeom>
              <a:avLst/>
              <a:gdLst>
                <a:gd name="T0" fmla="*/ 0 w 755"/>
                <a:gd name="T1" fmla="*/ 0 h 892"/>
                <a:gd name="T2" fmla="*/ 755 w 755"/>
                <a:gd name="T3" fmla="*/ 309 h 892"/>
                <a:gd name="T4" fmla="*/ 146 w 755"/>
                <a:gd name="T5" fmla="*/ 892 h 892"/>
                <a:gd name="T6" fmla="*/ 0 w 755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5" h="892">
                  <a:moveTo>
                    <a:pt x="0" y="0"/>
                  </a:moveTo>
                  <a:lnTo>
                    <a:pt x="755" y="309"/>
                  </a:lnTo>
                  <a:lnTo>
                    <a:pt x="146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92612" y="1508124"/>
              <a:ext cx="1203325" cy="1425575"/>
            </a:xfrm>
            <a:custGeom>
              <a:avLst/>
              <a:gdLst>
                <a:gd name="T0" fmla="*/ 758 w 758"/>
                <a:gd name="T1" fmla="*/ 0 h 898"/>
                <a:gd name="T2" fmla="*/ 643 w 758"/>
                <a:gd name="T3" fmla="*/ 898 h 898"/>
                <a:gd name="T4" fmla="*/ 0 w 758"/>
                <a:gd name="T5" fmla="*/ 315 h 898"/>
                <a:gd name="T6" fmla="*/ 758 w 758"/>
                <a:gd name="T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8" h="898">
                  <a:moveTo>
                    <a:pt x="758" y="0"/>
                  </a:moveTo>
                  <a:lnTo>
                    <a:pt x="643" y="898"/>
                  </a:lnTo>
                  <a:lnTo>
                    <a:pt x="0" y="315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508625" y="1508124"/>
              <a:ext cx="1352550" cy="295275"/>
            </a:xfrm>
            <a:custGeom>
              <a:avLst/>
              <a:gdLst>
                <a:gd name="T0" fmla="*/ 55 w 852"/>
                <a:gd name="T1" fmla="*/ 0 h 186"/>
                <a:gd name="T2" fmla="*/ 795 w 852"/>
                <a:gd name="T3" fmla="*/ 0 h 186"/>
                <a:gd name="T4" fmla="*/ 852 w 852"/>
                <a:gd name="T5" fmla="*/ 186 h 186"/>
                <a:gd name="T6" fmla="*/ 0 w 852"/>
                <a:gd name="T7" fmla="*/ 180 h 186"/>
                <a:gd name="T8" fmla="*/ 55 w 85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86">
                  <a:moveTo>
                    <a:pt x="55" y="0"/>
                  </a:moveTo>
                  <a:lnTo>
                    <a:pt x="795" y="0"/>
                  </a:lnTo>
                  <a:lnTo>
                    <a:pt x="852" y="186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6C5AF"/>
            </a:solidFill>
            <a:ln w="0">
              <a:solidFill>
                <a:srgbClr val="C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508625" y="1508124"/>
              <a:ext cx="87313" cy="322263"/>
            </a:xfrm>
            <a:custGeom>
              <a:avLst/>
              <a:gdLst>
                <a:gd name="T0" fmla="*/ 55 w 55"/>
                <a:gd name="T1" fmla="*/ 0 h 203"/>
                <a:gd name="T2" fmla="*/ 32 w 55"/>
                <a:gd name="T3" fmla="*/ 203 h 203"/>
                <a:gd name="T4" fmla="*/ 0 w 55"/>
                <a:gd name="T5" fmla="*/ 180 h 203"/>
                <a:gd name="T6" fmla="*/ 55 w 5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03">
                  <a:moveTo>
                    <a:pt x="55" y="0"/>
                  </a:moveTo>
                  <a:lnTo>
                    <a:pt x="32" y="203"/>
                  </a:lnTo>
                  <a:lnTo>
                    <a:pt x="0" y="18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34175" y="1517649"/>
              <a:ext cx="127000" cy="330200"/>
            </a:xfrm>
            <a:custGeom>
              <a:avLst/>
              <a:gdLst>
                <a:gd name="T0" fmla="*/ 0 w 80"/>
                <a:gd name="T1" fmla="*/ 0 h 208"/>
                <a:gd name="T2" fmla="*/ 80 w 80"/>
                <a:gd name="T3" fmla="*/ 180 h 208"/>
                <a:gd name="T4" fmla="*/ 34 w 80"/>
                <a:gd name="T5" fmla="*/ 208 h 208"/>
                <a:gd name="T6" fmla="*/ 0 w 80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08">
                  <a:moveTo>
                    <a:pt x="0" y="0"/>
                  </a:moveTo>
                  <a:lnTo>
                    <a:pt x="80" y="180"/>
                  </a:lnTo>
                  <a:lnTo>
                    <a:pt x="34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88F"/>
            </a:solidFill>
            <a:ln w="0">
              <a:solidFill>
                <a:srgbClr val="AAA8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05450" y="2662237"/>
              <a:ext cx="1360488" cy="4205288"/>
            </a:xfrm>
            <a:custGeom>
              <a:avLst/>
              <a:gdLst>
                <a:gd name="T0" fmla="*/ 208 w 857"/>
                <a:gd name="T1" fmla="*/ 0 h 2606"/>
                <a:gd name="T2" fmla="*/ 680 w 857"/>
                <a:gd name="T3" fmla="*/ 0 h 2606"/>
                <a:gd name="T4" fmla="*/ 857 w 857"/>
                <a:gd name="T5" fmla="*/ 2365 h 2606"/>
                <a:gd name="T6" fmla="*/ 840 w 857"/>
                <a:gd name="T7" fmla="*/ 2600 h 2606"/>
                <a:gd name="T8" fmla="*/ 380 w 857"/>
                <a:gd name="T9" fmla="*/ 2606 h 2606"/>
                <a:gd name="T10" fmla="*/ 17 w 857"/>
                <a:gd name="T11" fmla="*/ 2603 h 2606"/>
                <a:gd name="T12" fmla="*/ 0 w 857"/>
                <a:gd name="T13" fmla="*/ 2365 h 2606"/>
                <a:gd name="T14" fmla="*/ 208 w 857"/>
                <a:gd name="T1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2606">
                  <a:moveTo>
                    <a:pt x="208" y="0"/>
                  </a:moveTo>
                  <a:lnTo>
                    <a:pt x="680" y="0"/>
                  </a:lnTo>
                  <a:lnTo>
                    <a:pt x="857" y="2365"/>
                  </a:lnTo>
                  <a:lnTo>
                    <a:pt x="840" y="2600"/>
                  </a:lnTo>
                  <a:lnTo>
                    <a:pt x="380" y="2606"/>
                  </a:lnTo>
                  <a:lnTo>
                    <a:pt x="17" y="2603"/>
                  </a:lnTo>
                  <a:lnTo>
                    <a:pt x="0" y="236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840412" y="2662237"/>
              <a:ext cx="757238" cy="207963"/>
            </a:xfrm>
            <a:custGeom>
              <a:avLst/>
              <a:gdLst>
                <a:gd name="T0" fmla="*/ 469 w 477"/>
                <a:gd name="T1" fmla="*/ 0 h 131"/>
                <a:gd name="T2" fmla="*/ 477 w 477"/>
                <a:gd name="T3" fmla="*/ 131 h 131"/>
                <a:gd name="T4" fmla="*/ 0 w 477"/>
                <a:gd name="T5" fmla="*/ 8 h 131"/>
                <a:gd name="T6" fmla="*/ 469 w 47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131">
                  <a:moveTo>
                    <a:pt x="469" y="0"/>
                  </a:moveTo>
                  <a:lnTo>
                    <a:pt x="477" y="131"/>
                  </a:lnTo>
                  <a:lnTo>
                    <a:pt x="0" y="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3A3A38"/>
            </a:solidFill>
            <a:ln w="0">
              <a:solidFill>
                <a:srgbClr val="3A3A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305425" y="1630362"/>
              <a:ext cx="1760538" cy="1044575"/>
            </a:xfrm>
            <a:custGeom>
              <a:avLst/>
              <a:gdLst>
                <a:gd name="T0" fmla="*/ 1109 w 1109"/>
                <a:gd name="T1" fmla="*/ 0 h 658"/>
                <a:gd name="T2" fmla="*/ 1046 w 1109"/>
                <a:gd name="T3" fmla="*/ 378 h 658"/>
                <a:gd name="T4" fmla="*/ 794 w 1109"/>
                <a:gd name="T5" fmla="*/ 658 h 658"/>
                <a:gd name="T6" fmla="*/ 337 w 1109"/>
                <a:gd name="T7" fmla="*/ 658 h 658"/>
                <a:gd name="T8" fmla="*/ 63 w 1109"/>
                <a:gd name="T9" fmla="*/ 378 h 658"/>
                <a:gd name="T10" fmla="*/ 0 w 1109"/>
                <a:gd name="T11" fmla="*/ 0 h 658"/>
                <a:gd name="T12" fmla="*/ 1109 w 1109"/>
                <a:gd name="T1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658">
                  <a:moveTo>
                    <a:pt x="1109" y="0"/>
                  </a:moveTo>
                  <a:lnTo>
                    <a:pt x="1046" y="378"/>
                  </a:lnTo>
                  <a:lnTo>
                    <a:pt x="794" y="658"/>
                  </a:lnTo>
                  <a:lnTo>
                    <a:pt x="337" y="658"/>
                  </a:lnTo>
                  <a:lnTo>
                    <a:pt x="63" y="378"/>
                  </a:lnTo>
                  <a:lnTo>
                    <a:pt x="0" y="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4C4C4C"/>
            </a:solidFill>
            <a:ln w="0">
              <a:solidFill>
                <a:srgbClr val="4C4C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848100" y="854074"/>
              <a:ext cx="1747838" cy="1820863"/>
            </a:xfrm>
            <a:custGeom>
              <a:avLst/>
              <a:gdLst>
                <a:gd name="T0" fmla="*/ 346 w 1101"/>
                <a:gd name="T1" fmla="*/ 0 h 1147"/>
                <a:gd name="T2" fmla="*/ 1101 w 1101"/>
                <a:gd name="T3" fmla="*/ 412 h 1147"/>
                <a:gd name="T4" fmla="*/ 1009 w 1101"/>
                <a:gd name="T5" fmla="*/ 709 h 1147"/>
                <a:gd name="T6" fmla="*/ 929 w 1101"/>
                <a:gd name="T7" fmla="*/ 1147 h 1147"/>
                <a:gd name="T8" fmla="*/ 0 w 1101"/>
                <a:gd name="T9" fmla="*/ 478 h 1147"/>
                <a:gd name="T10" fmla="*/ 69 w 1101"/>
                <a:gd name="T11" fmla="*/ 383 h 1147"/>
                <a:gd name="T12" fmla="*/ 132 w 1101"/>
                <a:gd name="T13" fmla="*/ 297 h 1147"/>
                <a:gd name="T14" fmla="*/ 183 w 1101"/>
                <a:gd name="T15" fmla="*/ 226 h 1147"/>
                <a:gd name="T16" fmla="*/ 229 w 1101"/>
                <a:gd name="T17" fmla="*/ 163 h 1147"/>
                <a:gd name="T18" fmla="*/ 266 w 1101"/>
                <a:gd name="T19" fmla="*/ 114 h 1147"/>
                <a:gd name="T20" fmla="*/ 295 w 1101"/>
                <a:gd name="T21" fmla="*/ 71 h 1147"/>
                <a:gd name="T22" fmla="*/ 318 w 1101"/>
                <a:gd name="T23" fmla="*/ 40 h 1147"/>
                <a:gd name="T24" fmla="*/ 335 w 1101"/>
                <a:gd name="T25" fmla="*/ 17 h 1147"/>
                <a:gd name="T26" fmla="*/ 343 w 1101"/>
                <a:gd name="T27" fmla="*/ 6 h 1147"/>
                <a:gd name="T28" fmla="*/ 346 w 1101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1" h="1147">
                  <a:moveTo>
                    <a:pt x="346" y="0"/>
                  </a:moveTo>
                  <a:lnTo>
                    <a:pt x="1101" y="412"/>
                  </a:lnTo>
                  <a:lnTo>
                    <a:pt x="1009" y="709"/>
                  </a:lnTo>
                  <a:lnTo>
                    <a:pt x="929" y="1147"/>
                  </a:lnTo>
                  <a:lnTo>
                    <a:pt x="0" y="478"/>
                  </a:lnTo>
                  <a:lnTo>
                    <a:pt x="69" y="383"/>
                  </a:lnTo>
                  <a:lnTo>
                    <a:pt x="132" y="297"/>
                  </a:lnTo>
                  <a:lnTo>
                    <a:pt x="183" y="226"/>
                  </a:lnTo>
                  <a:lnTo>
                    <a:pt x="229" y="163"/>
                  </a:lnTo>
                  <a:lnTo>
                    <a:pt x="266" y="114"/>
                  </a:lnTo>
                  <a:lnTo>
                    <a:pt x="295" y="71"/>
                  </a:lnTo>
                  <a:lnTo>
                    <a:pt x="318" y="40"/>
                  </a:lnTo>
                  <a:lnTo>
                    <a:pt x="335" y="17"/>
                  </a:lnTo>
                  <a:lnTo>
                    <a:pt x="343" y="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729413" y="854074"/>
              <a:ext cx="1752600" cy="1820863"/>
            </a:xfrm>
            <a:custGeom>
              <a:avLst/>
              <a:gdLst>
                <a:gd name="T0" fmla="*/ 758 w 1104"/>
                <a:gd name="T1" fmla="*/ 0 h 1147"/>
                <a:gd name="T2" fmla="*/ 761 w 1104"/>
                <a:gd name="T3" fmla="*/ 6 h 1147"/>
                <a:gd name="T4" fmla="*/ 769 w 1104"/>
                <a:gd name="T5" fmla="*/ 17 h 1147"/>
                <a:gd name="T6" fmla="*/ 783 w 1104"/>
                <a:gd name="T7" fmla="*/ 40 h 1147"/>
                <a:gd name="T8" fmla="*/ 806 w 1104"/>
                <a:gd name="T9" fmla="*/ 71 h 1147"/>
                <a:gd name="T10" fmla="*/ 838 w 1104"/>
                <a:gd name="T11" fmla="*/ 114 h 1147"/>
                <a:gd name="T12" fmla="*/ 875 w 1104"/>
                <a:gd name="T13" fmla="*/ 163 h 1147"/>
                <a:gd name="T14" fmla="*/ 921 w 1104"/>
                <a:gd name="T15" fmla="*/ 226 h 1147"/>
                <a:gd name="T16" fmla="*/ 972 w 1104"/>
                <a:gd name="T17" fmla="*/ 297 h 1147"/>
                <a:gd name="T18" fmla="*/ 1035 w 1104"/>
                <a:gd name="T19" fmla="*/ 383 h 1147"/>
                <a:gd name="T20" fmla="*/ 1104 w 1104"/>
                <a:gd name="T21" fmla="*/ 478 h 1147"/>
                <a:gd name="T22" fmla="*/ 172 w 1104"/>
                <a:gd name="T23" fmla="*/ 1147 h 1147"/>
                <a:gd name="T24" fmla="*/ 95 w 1104"/>
                <a:gd name="T25" fmla="*/ 709 h 1147"/>
                <a:gd name="T26" fmla="*/ 0 w 1104"/>
                <a:gd name="T27" fmla="*/ 412 h 1147"/>
                <a:gd name="T28" fmla="*/ 758 w 1104"/>
                <a:gd name="T29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4" h="1147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3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172" y="1147"/>
                  </a:lnTo>
                  <a:lnTo>
                    <a:pt x="95" y="709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EAE1"/>
            </a:solidFill>
            <a:ln w="0">
              <a:solidFill>
                <a:srgbClr val="EAEA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729413" y="854074"/>
              <a:ext cx="1752600" cy="1362075"/>
            </a:xfrm>
            <a:custGeom>
              <a:avLst/>
              <a:gdLst>
                <a:gd name="T0" fmla="*/ 758 w 1104"/>
                <a:gd name="T1" fmla="*/ 0 h 858"/>
                <a:gd name="T2" fmla="*/ 761 w 1104"/>
                <a:gd name="T3" fmla="*/ 6 h 858"/>
                <a:gd name="T4" fmla="*/ 769 w 1104"/>
                <a:gd name="T5" fmla="*/ 17 h 858"/>
                <a:gd name="T6" fmla="*/ 783 w 1104"/>
                <a:gd name="T7" fmla="*/ 40 h 858"/>
                <a:gd name="T8" fmla="*/ 806 w 1104"/>
                <a:gd name="T9" fmla="*/ 71 h 858"/>
                <a:gd name="T10" fmla="*/ 838 w 1104"/>
                <a:gd name="T11" fmla="*/ 114 h 858"/>
                <a:gd name="T12" fmla="*/ 875 w 1104"/>
                <a:gd name="T13" fmla="*/ 166 h 858"/>
                <a:gd name="T14" fmla="*/ 921 w 1104"/>
                <a:gd name="T15" fmla="*/ 226 h 858"/>
                <a:gd name="T16" fmla="*/ 972 w 1104"/>
                <a:gd name="T17" fmla="*/ 297 h 858"/>
                <a:gd name="T18" fmla="*/ 1035 w 1104"/>
                <a:gd name="T19" fmla="*/ 383 h 858"/>
                <a:gd name="T20" fmla="*/ 1104 w 1104"/>
                <a:gd name="T21" fmla="*/ 478 h 858"/>
                <a:gd name="T22" fmla="*/ 578 w 1104"/>
                <a:gd name="T23" fmla="*/ 858 h 858"/>
                <a:gd name="T24" fmla="*/ 478 w 1104"/>
                <a:gd name="T25" fmla="*/ 827 h 858"/>
                <a:gd name="T26" fmla="*/ 383 w 1104"/>
                <a:gd name="T27" fmla="*/ 795 h 858"/>
                <a:gd name="T28" fmla="*/ 298 w 1104"/>
                <a:gd name="T29" fmla="*/ 761 h 858"/>
                <a:gd name="T30" fmla="*/ 206 w 1104"/>
                <a:gd name="T31" fmla="*/ 712 h 858"/>
                <a:gd name="T32" fmla="*/ 126 w 1104"/>
                <a:gd name="T33" fmla="*/ 652 h 858"/>
                <a:gd name="T34" fmla="*/ 55 w 1104"/>
                <a:gd name="T35" fmla="*/ 581 h 858"/>
                <a:gd name="T36" fmla="*/ 0 w 1104"/>
                <a:gd name="T37" fmla="*/ 412 h 858"/>
                <a:gd name="T38" fmla="*/ 758 w 1104"/>
                <a:gd name="T3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4" h="858">
                  <a:moveTo>
                    <a:pt x="758" y="0"/>
                  </a:moveTo>
                  <a:lnTo>
                    <a:pt x="761" y="6"/>
                  </a:lnTo>
                  <a:lnTo>
                    <a:pt x="769" y="17"/>
                  </a:lnTo>
                  <a:lnTo>
                    <a:pt x="783" y="40"/>
                  </a:lnTo>
                  <a:lnTo>
                    <a:pt x="806" y="71"/>
                  </a:lnTo>
                  <a:lnTo>
                    <a:pt x="838" y="114"/>
                  </a:lnTo>
                  <a:lnTo>
                    <a:pt x="875" y="166"/>
                  </a:lnTo>
                  <a:lnTo>
                    <a:pt x="921" y="226"/>
                  </a:lnTo>
                  <a:lnTo>
                    <a:pt x="972" y="297"/>
                  </a:lnTo>
                  <a:lnTo>
                    <a:pt x="1035" y="383"/>
                  </a:lnTo>
                  <a:lnTo>
                    <a:pt x="1104" y="478"/>
                  </a:lnTo>
                  <a:lnTo>
                    <a:pt x="578" y="858"/>
                  </a:lnTo>
                  <a:lnTo>
                    <a:pt x="478" y="827"/>
                  </a:lnTo>
                  <a:lnTo>
                    <a:pt x="383" y="795"/>
                  </a:lnTo>
                  <a:lnTo>
                    <a:pt x="298" y="761"/>
                  </a:lnTo>
                  <a:lnTo>
                    <a:pt x="206" y="712"/>
                  </a:lnTo>
                  <a:lnTo>
                    <a:pt x="126" y="652"/>
                  </a:lnTo>
                  <a:lnTo>
                    <a:pt x="55" y="581"/>
                  </a:lnTo>
                  <a:lnTo>
                    <a:pt x="0" y="41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0DBD3"/>
            </a:solidFill>
            <a:ln w="0">
              <a:solidFill>
                <a:srgbClr val="E0DB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043738" y="1781174"/>
              <a:ext cx="2586038" cy="5076826"/>
            </a:xfrm>
            <a:custGeom>
              <a:avLst/>
              <a:gdLst>
                <a:gd name="T0" fmla="*/ 1197 w 1629"/>
                <a:gd name="T1" fmla="*/ 0 h 3152"/>
                <a:gd name="T2" fmla="*/ 1583 w 1629"/>
                <a:gd name="T3" fmla="*/ 881 h 3152"/>
                <a:gd name="T4" fmla="*/ 1177 w 1629"/>
                <a:gd name="T5" fmla="*/ 992 h 3152"/>
                <a:gd name="T6" fmla="*/ 1629 w 1629"/>
                <a:gd name="T7" fmla="*/ 1155 h 3152"/>
                <a:gd name="T8" fmla="*/ 420 w 1629"/>
                <a:gd name="T9" fmla="*/ 3132 h 3152"/>
                <a:gd name="T10" fmla="*/ 0 w 1629"/>
                <a:gd name="T11" fmla="*/ 3152 h 3152"/>
                <a:gd name="T12" fmla="*/ 1197 w 1629"/>
                <a:gd name="T13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9" h="3152">
                  <a:moveTo>
                    <a:pt x="1197" y="0"/>
                  </a:moveTo>
                  <a:lnTo>
                    <a:pt x="1583" y="881"/>
                  </a:lnTo>
                  <a:lnTo>
                    <a:pt x="1177" y="992"/>
                  </a:lnTo>
                  <a:lnTo>
                    <a:pt x="1629" y="1155"/>
                  </a:lnTo>
                  <a:lnTo>
                    <a:pt x="420" y="3132"/>
                  </a:lnTo>
                  <a:lnTo>
                    <a:pt x="0" y="3152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700337" y="1798636"/>
              <a:ext cx="2581275" cy="5059363"/>
            </a:xfrm>
            <a:custGeom>
              <a:avLst/>
              <a:gdLst>
                <a:gd name="T0" fmla="*/ 429 w 1626"/>
                <a:gd name="T1" fmla="*/ 0 h 3141"/>
                <a:gd name="T2" fmla="*/ 1626 w 1626"/>
                <a:gd name="T3" fmla="*/ 3141 h 3141"/>
                <a:gd name="T4" fmla="*/ 1209 w 1626"/>
                <a:gd name="T5" fmla="*/ 3124 h 3141"/>
                <a:gd name="T6" fmla="*/ 0 w 1626"/>
                <a:gd name="T7" fmla="*/ 1144 h 3141"/>
                <a:gd name="T8" fmla="*/ 449 w 1626"/>
                <a:gd name="T9" fmla="*/ 981 h 3141"/>
                <a:gd name="T10" fmla="*/ 46 w 1626"/>
                <a:gd name="T11" fmla="*/ 870 h 3141"/>
                <a:gd name="T12" fmla="*/ 429 w 1626"/>
                <a:gd name="T13" fmla="*/ 0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6" h="3141">
                  <a:moveTo>
                    <a:pt x="429" y="0"/>
                  </a:moveTo>
                  <a:lnTo>
                    <a:pt x="1626" y="3141"/>
                  </a:lnTo>
                  <a:lnTo>
                    <a:pt x="1209" y="3124"/>
                  </a:lnTo>
                  <a:lnTo>
                    <a:pt x="0" y="1144"/>
                  </a:lnTo>
                  <a:lnTo>
                    <a:pt x="449" y="981"/>
                  </a:lnTo>
                  <a:lnTo>
                    <a:pt x="46" y="8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515147"/>
            </a:solidFill>
            <a:ln w="0">
              <a:solidFill>
                <a:srgbClr val="5151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661150" y="1166812"/>
              <a:ext cx="2768600" cy="5691188"/>
            </a:xfrm>
            <a:custGeom>
              <a:avLst/>
              <a:gdLst>
                <a:gd name="T0" fmla="*/ 941 w 1744"/>
                <a:gd name="T1" fmla="*/ 0 h 3545"/>
                <a:gd name="T2" fmla="*/ 1438 w 1744"/>
                <a:gd name="T3" fmla="*/ 387 h 3545"/>
                <a:gd name="T4" fmla="*/ 1704 w 1744"/>
                <a:gd name="T5" fmla="*/ 1245 h 3545"/>
                <a:gd name="T6" fmla="*/ 1307 w 1744"/>
                <a:gd name="T7" fmla="*/ 1385 h 3545"/>
                <a:gd name="T8" fmla="*/ 1744 w 1744"/>
                <a:gd name="T9" fmla="*/ 1568 h 3545"/>
                <a:gd name="T10" fmla="*/ 612 w 1744"/>
                <a:gd name="T11" fmla="*/ 3522 h 3545"/>
                <a:gd name="T12" fmla="*/ 306 w 1744"/>
                <a:gd name="T13" fmla="*/ 3536 h 3545"/>
                <a:gd name="T14" fmla="*/ 0 w 1744"/>
                <a:gd name="T15" fmla="*/ 3545 h 3545"/>
                <a:gd name="T16" fmla="*/ 941 w 1744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4" h="3545">
                  <a:moveTo>
                    <a:pt x="941" y="0"/>
                  </a:moveTo>
                  <a:lnTo>
                    <a:pt x="1438" y="387"/>
                  </a:lnTo>
                  <a:lnTo>
                    <a:pt x="1704" y="1245"/>
                  </a:lnTo>
                  <a:lnTo>
                    <a:pt x="1307" y="1385"/>
                  </a:lnTo>
                  <a:lnTo>
                    <a:pt x="1744" y="1568"/>
                  </a:lnTo>
                  <a:lnTo>
                    <a:pt x="612" y="3522"/>
                  </a:lnTo>
                  <a:lnTo>
                    <a:pt x="306" y="3536"/>
                  </a:lnTo>
                  <a:lnTo>
                    <a:pt x="0" y="354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864475" y="1166812"/>
              <a:ext cx="1311275" cy="1366838"/>
            </a:xfrm>
            <a:custGeom>
              <a:avLst/>
              <a:gdLst>
                <a:gd name="T0" fmla="*/ 183 w 826"/>
                <a:gd name="T1" fmla="*/ 0 h 861"/>
                <a:gd name="T2" fmla="*/ 680 w 826"/>
                <a:gd name="T3" fmla="*/ 387 h 861"/>
                <a:gd name="T4" fmla="*/ 826 w 826"/>
                <a:gd name="T5" fmla="*/ 861 h 861"/>
                <a:gd name="T6" fmla="*/ 612 w 826"/>
                <a:gd name="T7" fmla="*/ 816 h 861"/>
                <a:gd name="T8" fmla="*/ 400 w 826"/>
                <a:gd name="T9" fmla="*/ 776 h 861"/>
                <a:gd name="T10" fmla="*/ 194 w 826"/>
                <a:gd name="T11" fmla="*/ 736 h 861"/>
                <a:gd name="T12" fmla="*/ 0 w 826"/>
                <a:gd name="T13" fmla="*/ 693 h 861"/>
                <a:gd name="T14" fmla="*/ 183 w 826"/>
                <a:gd name="T1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861">
                  <a:moveTo>
                    <a:pt x="183" y="0"/>
                  </a:moveTo>
                  <a:lnTo>
                    <a:pt x="680" y="387"/>
                  </a:lnTo>
                  <a:lnTo>
                    <a:pt x="826" y="861"/>
                  </a:lnTo>
                  <a:lnTo>
                    <a:pt x="612" y="816"/>
                  </a:lnTo>
                  <a:lnTo>
                    <a:pt x="400" y="776"/>
                  </a:lnTo>
                  <a:lnTo>
                    <a:pt x="194" y="736"/>
                  </a:lnTo>
                  <a:lnTo>
                    <a:pt x="0" y="6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36358"/>
            </a:solidFill>
            <a:ln w="0">
              <a:solidFill>
                <a:srgbClr val="6363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900362" y="1166812"/>
              <a:ext cx="2767013" cy="5691188"/>
            </a:xfrm>
            <a:custGeom>
              <a:avLst/>
              <a:gdLst>
                <a:gd name="T0" fmla="*/ 800 w 1743"/>
                <a:gd name="T1" fmla="*/ 0 h 3545"/>
                <a:gd name="T2" fmla="*/ 1743 w 1743"/>
                <a:gd name="T3" fmla="*/ 3545 h 3545"/>
                <a:gd name="T4" fmla="*/ 1438 w 1743"/>
                <a:gd name="T5" fmla="*/ 3539 h 3545"/>
                <a:gd name="T6" fmla="*/ 1132 w 1743"/>
                <a:gd name="T7" fmla="*/ 3525 h 3545"/>
                <a:gd name="T8" fmla="*/ 0 w 1743"/>
                <a:gd name="T9" fmla="*/ 1568 h 3545"/>
                <a:gd name="T10" fmla="*/ 434 w 1743"/>
                <a:gd name="T11" fmla="*/ 1385 h 3545"/>
                <a:gd name="T12" fmla="*/ 40 w 1743"/>
                <a:gd name="T13" fmla="*/ 1245 h 3545"/>
                <a:gd name="T14" fmla="*/ 303 w 1743"/>
                <a:gd name="T15" fmla="*/ 398 h 3545"/>
                <a:gd name="T16" fmla="*/ 800 w 1743"/>
                <a:gd name="T17" fmla="*/ 0 h 3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3" h="3545">
                  <a:moveTo>
                    <a:pt x="800" y="0"/>
                  </a:moveTo>
                  <a:lnTo>
                    <a:pt x="1743" y="3545"/>
                  </a:lnTo>
                  <a:lnTo>
                    <a:pt x="1438" y="3539"/>
                  </a:lnTo>
                  <a:lnTo>
                    <a:pt x="1132" y="3525"/>
                  </a:lnTo>
                  <a:lnTo>
                    <a:pt x="0" y="1568"/>
                  </a:lnTo>
                  <a:lnTo>
                    <a:pt x="434" y="1385"/>
                  </a:lnTo>
                  <a:lnTo>
                    <a:pt x="40" y="1245"/>
                  </a:lnTo>
                  <a:lnTo>
                    <a:pt x="303" y="398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72726A"/>
            </a:solidFill>
            <a:ln w="0">
              <a:solidFill>
                <a:srgbClr val="7272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자유형 33"/>
            <p:cNvSpPr>
              <a:spLocks/>
            </p:cNvSpPr>
            <p:nvPr/>
          </p:nvSpPr>
          <p:spPr bwMode="auto">
            <a:xfrm>
              <a:off x="3636106" y="0"/>
              <a:ext cx="5099553" cy="1630362"/>
            </a:xfrm>
            <a:custGeom>
              <a:avLst/>
              <a:gdLst>
                <a:gd name="connsiteX0" fmla="*/ 0 w 5099553"/>
                <a:gd name="connsiteY0" fmla="*/ 0 h 1630362"/>
                <a:gd name="connsiteX1" fmla="*/ 5099553 w 5099553"/>
                <a:gd name="connsiteY1" fmla="*/ 0 h 1630362"/>
                <a:gd name="connsiteX2" fmla="*/ 5049106 w 5099553"/>
                <a:gd name="connsiteY2" fmla="*/ 82550 h 1630362"/>
                <a:gd name="connsiteX3" fmla="*/ 4922106 w 5099553"/>
                <a:gd name="connsiteY3" fmla="*/ 273050 h 1630362"/>
                <a:gd name="connsiteX4" fmla="*/ 4777644 w 5099553"/>
                <a:gd name="connsiteY4" fmla="*/ 458787 h 1630362"/>
                <a:gd name="connsiteX5" fmla="*/ 4623657 w 5099553"/>
                <a:gd name="connsiteY5" fmla="*/ 631825 h 1630362"/>
                <a:gd name="connsiteX6" fmla="*/ 4455382 w 5099553"/>
                <a:gd name="connsiteY6" fmla="*/ 795337 h 1630362"/>
                <a:gd name="connsiteX7" fmla="*/ 4269644 w 5099553"/>
                <a:gd name="connsiteY7" fmla="*/ 944562 h 1630362"/>
                <a:gd name="connsiteX8" fmla="*/ 4069619 w 5099553"/>
                <a:gd name="connsiteY8" fmla="*/ 1085850 h 1630362"/>
                <a:gd name="connsiteX9" fmla="*/ 3855307 w 5099553"/>
                <a:gd name="connsiteY9" fmla="*/ 1212850 h 1630362"/>
                <a:gd name="connsiteX10" fmla="*/ 3629882 w 5099553"/>
                <a:gd name="connsiteY10" fmla="*/ 1325562 h 1630362"/>
                <a:gd name="connsiteX11" fmla="*/ 3383819 w 5099553"/>
                <a:gd name="connsiteY11" fmla="*/ 1425575 h 1630362"/>
                <a:gd name="connsiteX12" fmla="*/ 3125056 w 5099553"/>
                <a:gd name="connsiteY12" fmla="*/ 1512887 h 1630362"/>
                <a:gd name="connsiteX13" fmla="*/ 2844069 w 5099553"/>
                <a:gd name="connsiteY13" fmla="*/ 1581150 h 1630362"/>
                <a:gd name="connsiteX14" fmla="*/ 2548794 w 5099553"/>
                <a:gd name="connsiteY14" fmla="*/ 1630362 h 1630362"/>
                <a:gd name="connsiteX15" fmla="*/ 2253520 w 5099553"/>
                <a:gd name="connsiteY15" fmla="*/ 1581150 h 1630362"/>
                <a:gd name="connsiteX16" fmla="*/ 1977294 w 5099553"/>
                <a:gd name="connsiteY16" fmla="*/ 1512887 h 1630362"/>
                <a:gd name="connsiteX17" fmla="*/ 1713769 w 5099553"/>
                <a:gd name="connsiteY17" fmla="*/ 1425575 h 1630362"/>
                <a:gd name="connsiteX18" fmla="*/ 1469294 w 5099553"/>
                <a:gd name="connsiteY18" fmla="*/ 1325562 h 1630362"/>
                <a:gd name="connsiteX19" fmla="*/ 1242282 w 5099553"/>
                <a:gd name="connsiteY19" fmla="*/ 1212850 h 1630362"/>
                <a:gd name="connsiteX20" fmla="*/ 1029556 w 5099553"/>
                <a:gd name="connsiteY20" fmla="*/ 1085850 h 1630362"/>
                <a:gd name="connsiteX21" fmla="*/ 829531 w 5099553"/>
                <a:gd name="connsiteY21" fmla="*/ 944562 h 1630362"/>
                <a:gd name="connsiteX22" fmla="*/ 648556 w 5099553"/>
                <a:gd name="connsiteY22" fmla="*/ 795337 h 1630362"/>
                <a:gd name="connsiteX23" fmla="*/ 475519 w 5099553"/>
                <a:gd name="connsiteY23" fmla="*/ 631825 h 1630362"/>
                <a:gd name="connsiteX24" fmla="*/ 321531 w 5099553"/>
                <a:gd name="connsiteY24" fmla="*/ 458787 h 1630362"/>
                <a:gd name="connsiteX25" fmla="*/ 180244 w 5099553"/>
                <a:gd name="connsiteY25" fmla="*/ 273050 h 1630362"/>
                <a:gd name="connsiteX26" fmla="*/ 48481 w 5099553"/>
                <a:gd name="connsiteY26" fmla="*/ 82550 h 16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9553" h="1630362">
                  <a:moveTo>
                    <a:pt x="0" y="0"/>
                  </a:moveTo>
                  <a:lnTo>
                    <a:pt x="5099553" y="0"/>
                  </a:lnTo>
                  <a:lnTo>
                    <a:pt x="5049106" y="82550"/>
                  </a:lnTo>
                  <a:lnTo>
                    <a:pt x="4922106" y="273050"/>
                  </a:lnTo>
                  <a:lnTo>
                    <a:pt x="4777644" y="458787"/>
                  </a:lnTo>
                  <a:lnTo>
                    <a:pt x="4623657" y="631825"/>
                  </a:lnTo>
                  <a:lnTo>
                    <a:pt x="4455382" y="795337"/>
                  </a:lnTo>
                  <a:lnTo>
                    <a:pt x="4269644" y="944562"/>
                  </a:lnTo>
                  <a:lnTo>
                    <a:pt x="4069619" y="1085850"/>
                  </a:lnTo>
                  <a:lnTo>
                    <a:pt x="3855307" y="1212850"/>
                  </a:lnTo>
                  <a:lnTo>
                    <a:pt x="3629882" y="1325562"/>
                  </a:lnTo>
                  <a:lnTo>
                    <a:pt x="3383819" y="1425575"/>
                  </a:lnTo>
                  <a:lnTo>
                    <a:pt x="3125056" y="1512887"/>
                  </a:lnTo>
                  <a:lnTo>
                    <a:pt x="2844069" y="1581150"/>
                  </a:lnTo>
                  <a:lnTo>
                    <a:pt x="2548794" y="1630362"/>
                  </a:lnTo>
                  <a:lnTo>
                    <a:pt x="2253520" y="1581150"/>
                  </a:lnTo>
                  <a:lnTo>
                    <a:pt x="1977294" y="1512887"/>
                  </a:lnTo>
                  <a:lnTo>
                    <a:pt x="1713769" y="1425575"/>
                  </a:lnTo>
                  <a:lnTo>
                    <a:pt x="1469294" y="1325562"/>
                  </a:lnTo>
                  <a:lnTo>
                    <a:pt x="1242282" y="1212850"/>
                  </a:lnTo>
                  <a:lnTo>
                    <a:pt x="1029556" y="1085850"/>
                  </a:lnTo>
                  <a:lnTo>
                    <a:pt x="829531" y="944562"/>
                  </a:lnTo>
                  <a:lnTo>
                    <a:pt x="648556" y="795337"/>
                  </a:lnTo>
                  <a:lnTo>
                    <a:pt x="475519" y="631825"/>
                  </a:lnTo>
                  <a:lnTo>
                    <a:pt x="321531" y="458787"/>
                  </a:lnTo>
                  <a:lnTo>
                    <a:pt x="180244" y="273050"/>
                  </a:lnTo>
                  <a:lnTo>
                    <a:pt x="48481" y="82550"/>
                  </a:lnTo>
                  <a:close/>
                </a:path>
              </a:pathLst>
            </a:custGeom>
            <a:solidFill>
              <a:srgbClr val="DBB491"/>
            </a:solidFill>
            <a:ln w="0">
              <a:solidFill>
                <a:srgbClr val="DBB4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자유형 40"/>
            <p:cNvSpPr>
              <a:spLocks/>
            </p:cNvSpPr>
            <p:nvPr/>
          </p:nvSpPr>
          <p:spPr bwMode="auto">
            <a:xfrm>
              <a:off x="6184900" y="-10704"/>
              <a:ext cx="2557300" cy="1641066"/>
            </a:xfrm>
            <a:custGeom>
              <a:avLst/>
              <a:gdLst>
                <a:gd name="connsiteX0" fmla="*/ 1757404 w 2557300"/>
                <a:gd name="connsiteY0" fmla="*/ 0 h 1641066"/>
                <a:gd name="connsiteX1" fmla="*/ 2557300 w 2557300"/>
                <a:gd name="connsiteY1" fmla="*/ 0 h 1641066"/>
                <a:gd name="connsiteX2" fmla="*/ 2500312 w 2557300"/>
                <a:gd name="connsiteY2" fmla="*/ 93254 h 1641066"/>
                <a:gd name="connsiteX3" fmla="*/ 2373312 w 2557300"/>
                <a:gd name="connsiteY3" fmla="*/ 283754 h 1641066"/>
                <a:gd name="connsiteX4" fmla="*/ 2228850 w 2557300"/>
                <a:gd name="connsiteY4" fmla="*/ 469491 h 1641066"/>
                <a:gd name="connsiteX5" fmla="*/ 2074863 w 2557300"/>
                <a:gd name="connsiteY5" fmla="*/ 642529 h 1641066"/>
                <a:gd name="connsiteX6" fmla="*/ 1906588 w 2557300"/>
                <a:gd name="connsiteY6" fmla="*/ 806041 h 1641066"/>
                <a:gd name="connsiteX7" fmla="*/ 1720850 w 2557300"/>
                <a:gd name="connsiteY7" fmla="*/ 955266 h 1641066"/>
                <a:gd name="connsiteX8" fmla="*/ 1520825 w 2557300"/>
                <a:gd name="connsiteY8" fmla="*/ 1096554 h 1641066"/>
                <a:gd name="connsiteX9" fmla="*/ 1306513 w 2557300"/>
                <a:gd name="connsiteY9" fmla="*/ 1223554 h 1641066"/>
                <a:gd name="connsiteX10" fmla="*/ 1081088 w 2557300"/>
                <a:gd name="connsiteY10" fmla="*/ 1336266 h 1641066"/>
                <a:gd name="connsiteX11" fmla="*/ 835025 w 2557300"/>
                <a:gd name="connsiteY11" fmla="*/ 1436279 h 1641066"/>
                <a:gd name="connsiteX12" fmla="*/ 576263 w 2557300"/>
                <a:gd name="connsiteY12" fmla="*/ 1523591 h 1641066"/>
                <a:gd name="connsiteX13" fmla="*/ 295275 w 2557300"/>
                <a:gd name="connsiteY13" fmla="*/ 1591854 h 1641066"/>
                <a:gd name="connsiteX14" fmla="*/ 0 w 2557300"/>
                <a:gd name="connsiteY14" fmla="*/ 1641066 h 1641066"/>
                <a:gd name="connsiteX15" fmla="*/ 9526 w 2557300"/>
                <a:gd name="connsiteY15" fmla="*/ 1636304 h 1641066"/>
                <a:gd name="connsiteX16" fmla="*/ 41276 w 2557300"/>
                <a:gd name="connsiteY16" fmla="*/ 1631541 h 1641066"/>
                <a:gd name="connsiteX17" fmla="*/ 87313 w 2557300"/>
                <a:gd name="connsiteY17" fmla="*/ 1614079 h 1641066"/>
                <a:gd name="connsiteX18" fmla="*/ 153988 w 2557300"/>
                <a:gd name="connsiteY18" fmla="*/ 1587091 h 1641066"/>
                <a:gd name="connsiteX19" fmla="*/ 236538 w 2557300"/>
                <a:gd name="connsiteY19" fmla="*/ 1550579 h 1641066"/>
                <a:gd name="connsiteX20" fmla="*/ 331788 w 2557300"/>
                <a:gd name="connsiteY20" fmla="*/ 1499779 h 1641066"/>
                <a:gd name="connsiteX21" fmla="*/ 441325 w 2557300"/>
                <a:gd name="connsiteY21" fmla="*/ 1436279 h 1641066"/>
                <a:gd name="connsiteX22" fmla="*/ 558800 w 2557300"/>
                <a:gd name="connsiteY22" fmla="*/ 1355316 h 1641066"/>
                <a:gd name="connsiteX23" fmla="*/ 695325 w 2557300"/>
                <a:gd name="connsiteY23" fmla="*/ 1255304 h 1641066"/>
                <a:gd name="connsiteX24" fmla="*/ 835025 w 2557300"/>
                <a:gd name="connsiteY24" fmla="*/ 1133066 h 1641066"/>
                <a:gd name="connsiteX25" fmla="*/ 985838 w 2557300"/>
                <a:gd name="connsiteY25" fmla="*/ 991779 h 1641066"/>
                <a:gd name="connsiteX26" fmla="*/ 1144588 w 2557300"/>
                <a:gd name="connsiteY26" fmla="*/ 823504 h 1641066"/>
                <a:gd name="connsiteX27" fmla="*/ 1306513 w 2557300"/>
                <a:gd name="connsiteY27" fmla="*/ 633004 h 1641066"/>
                <a:gd name="connsiteX28" fmla="*/ 1474788 w 2557300"/>
                <a:gd name="connsiteY28" fmla="*/ 415516 h 1641066"/>
                <a:gd name="connsiteX29" fmla="*/ 1652588 w 2557300"/>
                <a:gd name="connsiteY29" fmla="*/ 169454 h 164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57300" h="1641066">
                  <a:moveTo>
                    <a:pt x="1757404" y="0"/>
                  </a:moveTo>
                  <a:lnTo>
                    <a:pt x="2557300" y="0"/>
                  </a:lnTo>
                  <a:lnTo>
                    <a:pt x="2500312" y="93254"/>
                  </a:lnTo>
                  <a:lnTo>
                    <a:pt x="2373312" y="283754"/>
                  </a:lnTo>
                  <a:lnTo>
                    <a:pt x="2228850" y="469491"/>
                  </a:lnTo>
                  <a:lnTo>
                    <a:pt x="2074863" y="642529"/>
                  </a:lnTo>
                  <a:lnTo>
                    <a:pt x="1906588" y="806041"/>
                  </a:lnTo>
                  <a:lnTo>
                    <a:pt x="1720850" y="955266"/>
                  </a:lnTo>
                  <a:lnTo>
                    <a:pt x="1520825" y="1096554"/>
                  </a:lnTo>
                  <a:lnTo>
                    <a:pt x="1306513" y="1223554"/>
                  </a:lnTo>
                  <a:lnTo>
                    <a:pt x="1081088" y="1336266"/>
                  </a:lnTo>
                  <a:lnTo>
                    <a:pt x="835025" y="1436279"/>
                  </a:lnTo>
                  <a:lnTo>
                    <a:pt x="576263" y="1523591"/>
                  </a:lnTo>
                  <a:lnTo>
                    <a:pt x="295275" y="1591854"/>
                  </a:lnTo>
                  <a:lnTo>
                    <a:pt x="0" y="1641066"/>
                  </a:lnTo>
                  <a:lnTo>
                    <a:pt x="9526" y="1636304"/>
                  </a:lnTo>
                  <a:lnTo>
                    <a:pt x="41276" y="1631541"/>
                  </a:lnTo>
                  <a:lnTo>
                    <a:pt x="87313" y="1614079"/>
                  </a:lnTo>
                  <a:lnTo>
                    <a:pt x="153988" y="1587091"/>
                  </a:lnTo>
                  <a:lnTo>
                    <a:pt x="236538" y="1550579"/>
                  </a:lnTo>
                  <a:lnTo>
                    <a:pt x="331788" y="1499779"/>
                  </a:lnTo>
                  <a:lnTo>
                    <a:pt x="441325" y="1436279"/>
                  </a:lnTo>
                  <a:lnTo>
                    <a:pt x="558800" y="1355316"/>
                  </a:lnTo>
                  <a:lnTo>
                    <a:pt x="695325" y="1255304"/>
                  </a:lnTo>
                  <a:lnTo>
                    <a:pt x="835025" y="1133066"/>
                  </a:lnTo>
                  <a:lnTo>
                    <a:pt x="985838" y="991779"/>
                  </a:lnTo>
                  <a:lnTo>
                    <a:pt x="1144588" y="823504"/>
                  </a:lnTo>
                  <a:lnTo>
                    <a:pt x="1306513" y="633004"/>
                  </a:lnTo>
                  <a:lnTo>
                    <a:pt x="1474788" y="415516"/>
                  </a:lnTo>
                  <a:lnTo>
                    <a:pt x="1652588" y="169454"/>
                  </a:lnTo>
                  <a:close/>
                </a:path>
              </a:pathLst>
            </a:custGeom>
            <a:solidFill>
              <a:srgbClr val="CCA483"/>
            </a:solidFill>
            <a:ln w="0">
              <a:solidFill>
                <a:srgbClr val="CCA4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자유형 61"/>
            <p:cNvSpPr>
              <a:spLocks/>
            </p:cNvSpPr>
            <p:nvPr/>
          </p:nvSpPr>
          <p:spPr bwMode="auto">
            <a:xfrm>
              <a:off x="5277276" y="-10704"/>
              <a:ext cx="1762272" cy="818740"/>
            </a:xfrm>
            <a:custGeom>
              <a:avLst/>
              <a:gdLst>
                <a:gd name="connsiteX0" fmla="*/ 31898 w 1762272"/>
                <a:gd name="connsiteY0" fmla="*/ 0 h 818740"/>
                <a:gd name="connsiteX1" fmla="*/ 1730375 w 1762272"/>
                <a:gd name="connsiteY1" fmla="*/ 0 h 818740"/>
                <a:gd name="connsiteX2" fmla="*/ 1744381 w 1762272"/>
                <a:gd name="connsiteY2" fmla="*/ 38800 h 818740"/>
                <a:gd name="connsiteX3" fmla="*/ 1757799 w 1762272"/>
                <a:gd name="connsiteY3" fmla="*/ 103133 h 818740"/>
                <a:gd name="connsiteX4" fmla="*/ 1762272 w 1762272"/>
                <a:gd name="connsiteY4" fmla="*/ 169849 h 818740"/>
                <a:gd name="connsiteX5" fmla="*/ 1757799 w 1762272"/>
                <a:gd name="connsiteY5" fmla="*/ 236565 h 818740"/>
                <a:gd name="connsiteX6" fmla="*/ 1744381 w 1762272"/>
                <a:gd name="connsiteY6" fmla="*/ 300104 h 818740"/>
                <a:gd name="connsiteX7" fmla="*/ 1722017 w 1762272"/>
                <a:gd name="connsiteY7" fmla="*/ 362054 h 818740"/>
                <a:gd name="connsiteX8" fmla="*/ 1694062 w 1762272"/>
                <a:gd name="connsiteY8" fmla="*/ 422416 h 818740"/>
                <a:gd name="connsiteX9" fmla="*/ 1656044 w 1762272"/>
                <a:gd name="connsiteY9" fmla="*/ 478807 h 818740"/>
                <a:gd name="connsiteX10" fmla="*/ 1611316 w 1762272"/>
                <a:gd name="connsiteY10" fmla="*/ 532021 h 818740"/>
                <a:gd name="connsiteX11" fmla="*/ 1560997 w 1762272"/>
                <a:gd name="connsiteY11" fmla="*/ 582852 h 818740"/>
                <a:gd name="connsiteX12" fmla="*/ 1503970 w 1762272"/>
                <a:gd name="connsiteY12" fmla="*/ 628918 h 818740"/>
                <a:gd name="connsiteX13" fmla="*/ 1441351 w 1762272"/>
                <a:gd name="connsiteY13" fmla="*/ 669424 h 818740"/>
                <a:gd name="connsiteX14" fmla="*/ 1374259 w 1762272"/>
                <a:gd name="connsiteY14" fmla="*/ 707547 h 818740"/>
                <a:gd name="connsiteX15" fmla="*/ 1300459 w 1762272"/>
                <a:gd name="connsiteY15" fmla="*/ 740111 h 818740"/>
                <a:gd name="connsiteX16" fmla="*/ 1224421 w 1762272"/>
                <a:gd name="connsiteY16" fmla="*/ 767115 h 818740"/>
                <a:gd name="connsiteX17" fmla="*/ 1142793 w 1762272"/>
                <a:gd name="connsiteY17" fmla="*/ 789353 h 818740"/>
                <a:gd name="connsiteX18" fmla="*/ 1058929 w 1762272"/>
                <a:gd name="connsiteY18" fmla="*/ 805238 h 818740"/>
                <a:gd name="connsiteX19" fmla="*/ 970592 w 1762272"/>
                <a:gd name="connsiteY19" fmla="*/ 814769 h 818740"/>
                <a:gd name="connsiteX20" fmla="*/ 881136 w 1762272"/>
                <a:gd name="connsiteY20" fmla="*/ 818740 h 818740"/>
                <a:gd name="connsiteX21" fmla="*/ 791681 w 1762272"/>
                <a:gd name="connsiteY21" fmla="*/ 814769 h 818740"/>
                <a:gd name="connsiteX22" fmla="*/ 703344 w 1762272"/>
                <a:gd name="connsiteY22" fmla="*/ 805238 h 818740"/>
                <a:gd name="connsiteX23" fmla="*/ 619479 w 1762272"/>
                <a:gd name="connsiteY23" fmla="*/ 789353 h 818740"/>
                <a:gd name="connsiteX24" fmla="*/ 537851 w 1762272"/>
                <a:gd name="connsiteY24" fmla="*/ 767115 h 818740"/>
                <a:gd name="connsiteX25" fmla="*/ 461814 w 1762272"/>
                <a:gd name="connsiteY25" fmla="*/ 740111 h 818740"/>
                <a:gd name="connsiteX26" fmla="*/ 388013 w 1762272"/>
                <a:gd name="connsiteY26" fmla="*/ 707547 h 818740"/>
                <a:gd name="connsiteX27" fmla="*/ 320922 w 1762272"/>
                <a:gd name="connsiteY27" fmla="*/ 669424 h 818740"/>
                <a:gd name="connsiteX28" fmla="*/ 258303 w 1762272"/>
                <a:gd name="connsiteY28" fmla="*/ 628918 h 818740"/>
                <a:gd name="connsiteX29" fmla="*/ 201275 w 1762272"/>
                <a:gd name="connsiteY29" fmla="*/ 582852 h 818740"/>
                <a:gd name="connsiteX30" fmla="*/ 150956 w 1762272"/>
                <a:gd name="connsiteY30" fmla="*/ 532021 h 818740"/>
                <a:gd name="connsiteX31" fmla="*/ 106229 w 1762272"/>
                <a:gd name="connsiteY31" fmla="*/ 478807 h 818740"/>
                <a:gd name="connsiteX32" fmla="*/ 70446 w 1762272"/>
                <a:gd name="connsiteY32" fmla="*/ 422416 h 818740"/>
                <a:gd name="connsiteX33" fmla="*/ 40255 w 1762272"/>
                <a:gd name="connsiteY33" fmla="*/ 362054 h 818740"/>
                <a:gd name="connsiteX34" fmla="*/ 17891 w 1762272"/>
                <a:gd name="connsiteY34" fmla="*/ 300104 h 818740"/>
                <a:gd name="connsiteX35" fmla="*/ 4473 w 1762272"/>
                <a:gd name="connsiteY35" fmla="*/ 236565 h 818740"/>
                <a:gd name="connsiteX36" fmla="*/ 0 w 1762272"/>
                <a:gd name="connsiteY36" fmla="*/ 169849 h 818740"/>
                <a:gd name="connsiteX37" fmla="*/ 4473 w 1762272"/>
                <a:gd name="connsiteY37" fmla="*/ 103133 h 818740"/>
                <a:gd name="connsiteX38" fmla="*/ 17891 w 1762272"/>
                <a:gd name="connsiteY38" fmla="*/ 38800 h 81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62272" h="818740">
                  <a:moveTo>
                    <a:pt x="31898" y="0"/>
                  </a:moveTo>
                  <a:lnTo>
                    <a:pt x="1730375" y="0"/>
                  </a:lnTo>
                  <a:lnTo>
                    <a:pt x="1744381" y="38800"/>
                  </a:lnTo>
                  <a:lnTo>
                    <a:pt x="1757799" y="103133"/>
                  </a:lnTo>
                  <a:lnTo>
                    <a:pt x="1762272" y="169849"/>
                  </a:lnTo>
                  <a:lnTo>
                    <a:pt x="1757799" y="236565"/>
                  </a:lnTo>
                  <a:lnTo>
                    <a:pt x="1744381" y="300104"/>
                  </a:lnTo>
                  <a:lnTo>
                    <a:pt x="1722017" y="362054"/>
                  </a:lnTo>
                  <a:lnTo>
                    <a:pt x="1694062" y="422416"/>
                  </a:lnTo>
                  <a:lnTo>
                    <a:pt x="1656044" y="478807"/>
                  </a:lnTo>
                  <a:lnTo>
                    <a:pt x="1611316" y="532021"/>
                  </a:lnTo>
                  <a:lnTo>
                    <a:pt x="1560997" y="582852"/>
                  </a:lnTo>
                  <a:lnTo>
                    <a:pt x="1503970" y="628918"/>
                  </a:lnTo>
                  <a:lnTo>
                    <a:pt x="1441351" y="669424"/>
                  </a:lnTo>
                  <a:lnTo>
                    <a:pt x="1374259" y="707547"/>
                  </a:lnTo>
                  <a:lnTo>
                    <a:pt x="1300459" y="740111"/>
                  </a:lnTo>
                  <a:lnTo>
                    <a:pt x="1224421" y="767115"/>
                  </a:lnTo>
                  <a:lnTo>
                    <a:pt x="1142793" y="789353"/>
                  </a:lnTo>
                  <a:lnTo>
                    <a:pt x="1058929" y="805238"/>
                  </a:lnTo>
                  <a:lnTo>
                    <a:pt x="970592" y="814769"/>
                  </a:lnTo>
                  <a:lnTo>
                    <a:pt x="881136" y="818740"/>
                  </a:lnTo>
                  <a:lnTo>
                    <a:pt x="791681" y="814769"/>
                  </a:lnTo>
                  <a:lnTo>
                    <a:pt x="703344" y="805238"/>
                  </a:lnTo>
                  <a:lnTo>
                    <a:pt x="619479" y="789353"/>
                  </a:lnTo>
                  <a:lnTo>
                    <a:pt x="537851" y="767115"/>
                  </a:lnTo>
                  <a:lnTo>
                    <a:pt x="461814" y="740111"/>
                  </a:lnTo>
                  <a:lnTo>
                    <a:pt x="388013" y="707547"/>
                  </a:lnTo>
                  <a:lnTo>
                    <a:pt x="320922" y="669424"/>
                  </a:lnTo>
                  <a:lnTo>
                    <a:pt x="258303" y="628918"/>
                  </a:lnTo>
                  <a:lnTo>
                    <a:pt x="201275" y="582852"/>
                  </a:lnTo>
                  <a:lnTo>
                    <a:pt x="150956" y="532021"/>
                  </a:lnTo>
                  <a:lnTo>
                    <a:pt x="106229" y="478807"/>
                  </a:lnTo>
                  <a:lnTo>
                    <a:pt x="70446" y="422416"/>
                  </a:lnTo>
                  <a:lnTo>
                    <a:pt x="40255" y="362054"/>
                  </a:lnTo>
                  <a:lnTo>
                    <a:pt x="17891" y="300104"/>
                  </a:lnTo>
                  <a:lnTo>
                    <a:pt x="4473" y="236565"/>
                  </a:lnTo>
                  <a:lnTo>
                    <a:pt x="0" y="169849"/>
                  </a:lnTo>
                  <a:lnTo>
                    <a:pt x="4473" y="103133"/>
                  </a:lnTo>
                  <a:lnTo>
                    <a:pt x="17891" y="38800"/>
                  </a:lnTo>
                  <a:close/>
                </a:path>
              </a:pathLst>
            </a:custGeom>
            <a:solidFill>
              <a:srgbClr val="802D40"/>
            </a:solidFill>
            <a:ln w="0">
              <a:solidFill>
                <a:srgbClr val="802D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5568006" y="250823"/>
              <a:ext cx="1180812" cy="557213"/>
            </a:xfrm>
            <a:custGeom>
              <a:avLst/>
              <a:gdLst>
                <a:gd name="T0" fmla="*/ 528 w 1057"/>
                <a:gd name="T1" fmla="*/ 0 h 703"/>
                <a:gd name="T2" fmla="*/ 593 w 1057"/>
                <a:gd name="T3" fmla="*/ 4 h 703"/>
                <a:gd name="T4" fmla="*/ 658 w 1057"/>
                <a:gd name="T5" fmla="*/ 15 h 703"/>
                <a:gd name="T6" fmla="*/ 718 w 1057"/>
                <a:gd name="T7" fmla="*/ 32 h 703"/>
                <a:gd name="T8" fmla="*/ 775 w 1057"/>
                <a:gd name="T9" fmla="*/ 57 h 703"/>
                <a:gd name="T10" fmla="*/ 828 w 1057"/>
                <a:gd name="T11" fmla="*/ 86 h 703"/>
                <a:gd name="T12" fmla="*/ 877 w 1057"/>
                <a:gd name="T13" fmla="*/ 122 h 703"/>
                <a:gd name="T14" fmla="*/ 921 w 1057"/>
                <a:gd name="T15" fmla="*/ 161 h 703"/>
                <a:gd name="T16" fmla="*/ 959 w 1057"/>
                <a:gd name="T17" fmla="*/ 206 h 703"/>
                <a:gd name="T18" fmla="*/ 991 w 1057"/>
                <a:gd name="T19" fmla="*/ 254 h 703"/>
                <a:gd name="T20" fmla="*/ 1018 w 1057"/>
                <a:gd name="T21" fmla="*/ 307 h 703"/>
                <a:gd name="T22" fmla="*/ 1037 w 1057"/>
                <a:gd name="T23" fmla="*/ 362 h 703"/>
                <a:gd name="T24" fmla="*/ 1049 w 1057"/>
                <a:gd name="T25" fmla="*/ 420 h 703"/>
                <a:gd name="T26" fmla="*/ 1053 w 1057"/>
                <a:gd name="T27" fmla="*/ 480 h 703"/>
                <a:gd name="T28" fmla="*/ 1057 w 1057"/>
                <a:gd name="T29" fmla="*/ 489 h 703"/>
                <a:gd name="T30" fmla="*/ 1002 w 1057"/>
                <a:gd name="T31" fmla="*/ 537 h 703"/>
                <a:gd name="T32" fmla="*/ 945 w 1057"/>
                <a:gd name="T33" fmla="*/ 579 h 703"/>
                <a:gd name="T34" fmla="*/ 882 w 1057"/>
                <a:gd name="T35" fmla="*/ 615 h 703"/>
                <a:gd name="T36" fmla="*/ 816 w 1057"/>
                <a:gd name="T37" fmla="*/ 645 h 703"/>
                <a:gd name="T38" fmla="*/ 748 w 1057"/>
                <a:gd name="T39" fmla="*/ 670 h 703"/>
                <a:gd name="T40" fmla="*/ 678 w 1057"/>
                <a:gd name="T41" fmla="*/ 687 h 703"/>
                <a:gd name="T42" fmla="*/ 603 w 1057"/>
                <a:gd name="T43" fmla="*/ 699 h 703"/>
                <a:gd name="T44" fmla="*/ 528 w 1057"/>
                <a:gd name="T45" fmla="*/ 703 h 703"/>
                <a:gd name="T46" fmla="*/ 453 w 1057"/>
                <a:gd name="T47" fmla="*/ 699 h 703"/>
                <a:gd name="T48" fmla="*/ 380 w 1057"/>
                <a:gd name="T49" fmla="*/ 687 h 703"/>
                <a:gd name="T50" fmla="*/ 309 w 1057"/>
                <a:gd name="T51" fmla="*/ 670 h 703"/>
                <a:gd name="T52" fmla="*/ 241 w 1057"/>
                <a:gd name="T53" fmla="*/ 646 h 703"/>
                <a:gd name="T54" fmla="*/ 175 w 1057"/>
                <a:gd name="T55" fmla="*/ 616 h 703"/>
                <a:gd name="T56" fmla="*/ 114 w 1057"/>
                <a:gd name="T57" fmla="*/ 580 h 703"/>
                <a:gd name="T58" fmla="*/ 55 w 1057"/>
                <a:gd name="T59" fmla="*/ 538 h 703"/>
                <a:gd name="T60" fmla="*/ 0 w 1057"/>
                <a:gd name="T61" fmla="*/ 492 h 703"/>
                <a:gd name="T62" fmla="*/ 3 w 1057"/>
                <a:gd name="T63" fmla="*/ 480 h 703"/>
                <a:gd name="T64" fmla="*/ 7 w 1057"/>
                <a:gd name="T65" fmla="*/ 420 h 703"/>
                <a:gd name="T66" fmla="*/ 19 w 1057"/>
                <a:gd name="T67" fmla="*/ 362 h 703"/>
                <a:gd name="T68" fmla="*/ 38 w 1057"/>
                <a:gd name="T69" fmla="*/ 307 h 703"/>
                <a:gd name="T70" fmla="*/ 64 w 1057"/>
                <a:gd name="T71" fmla="*/ 254 h 703"/>
                <a:gd name="T72" fmla="*/ 96 w 1057"/>
                <a:gd name="T73" fmla="*/ 206 h 703"/>
                <a:gd name="T74" fmla="*/ 135 w 1057"/>
                <a:gd name="T75" fmla="*/ 161 h 703"/>
                <a:gd name="T76" fmla="*/ 179 w 1057"/>
                <a:gd name="T77" fmla="*/ 122 h 703"/>
                <a:gd name="T78" fmla="*/ 227 w 1057"/>
                <a:gd name="T79" fmla="*/ 86 h 703"/>
                <a:gd name="T80" fmla="*/ 281 w 1057"/>
                <a:gd name="T81" fmla="*/ 57 h 703"/>
                <a:gd name="T82" fmla="*/ 338 w 1057"/>
                <a:gd name="T83" fmla="*/ 32 h 703"/>
                <a:gd name="T84" fmla="*/ 398 w 1057"/>
                <a:gd name="T85" fmla="*/ 15 h 703"/>
                <a:gd name="T86" fmla="*/ 462 w 1057"/>
                <a:gd name="T87" fmla="*/ 4 h 703"/>
                <a:gd name="T88" fmla="*/ 528 w 1057"/>
                <a:gd name="T8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57" h="703">
                  <a:moveTo>
                    <a:pt x="528" y="0"/>
                  </a:moveTo>
                  <a:lnTo>
                    <a:pt x="593" y="4"/>
                  </a:lnTo>
                  <a:lnTo>
                    <a:pt x="658" y="15"/>
                  </a:lnTo>
                  <a:lnTo>
                    <a:pt x="718" y="32"/>
                  </a:lnTo>
                  <a:lnTo>
                    <a:pt x="775" y="57"/>
                  </a:lnTo>
                  <a:lnTo>
                    <a:pt x="828" y="86"/>
                  </a:lnTo>
                  <a:lnTo>
                    <a:pt x="877" y="122"/>
                  </a:lnTo>
                  <a:lnTo>
                    <a:pt x="921" y="161"/>
                  </a:lnTo>
                  <a:lnTo>
                    <a:pt x="959" y="206"/>
                  </a:lnTo>
                  <a:lnTo>
                    <a:pt x="991" y="254"/>
                  </a:lnTo>
                  <a:lnTo>
                    <a:pt x="1018" y="307"/>
                  </a:lnTo>
                  <a:lnTo>
                    <a:pt x="1037" y="362"/>
                  </a:lnTo>
                  <a:lnTo>
                    <a:pt x="1049" y="420"/>
                  </a:lnTo>
                  <a:lnTo>
                    <a:pt x="1053" y="480"/>
                  </a:lnTo>
                  <a:lnTo>
                    <a:pt x="1057" y="489"/>
                  </a:lnTo>
                  <a:lnTo>
                    <a:pt x="1002" y="537"/>
                  </a:lnTo>
                  <a:lnTo>
                    <a:pt x="945" y="579"/>
                  </a:lnTo>
                  <a:lnTo>
                    <a:pt x="882" y="615"/>
                  </a:lnTo>
                  <a:lnTo>
                    <a:pt x="816" y="645"/>
                  </a:lnTo>
                  <a:lnTo>
                    <a:pt x="748" y="670"/>
                  </a:lnTo>
                  <a:lnTo>
                    <a:pt x="678" y="687"/>
                  </a:lnTo>
                  <a:lnTo>
                    <a:pt x="603" y="699"/>
                  </a:lnTo>
                  <a:lnTo>
                    <a:pt x="528" y="703"/>
                  </a:lnTo>
                  <a:lnTo>
                    <a:pt x="453" y="699"/>
                  </a:lnTo>
                  <a:lnTo>
                    <a:pt x="380" y="687"/>
                  </a:lnTo>
                  <a:lnTo>
                    <a:pt x="309" y="670"/>
                  </a:lnTo>
                  <a:lnTo>
                    <a:pt x="241" y="646"/>
                  </a:lnTo>
                  <a:lnTo>
                    <a:pt x="175" y="616"/>
                  </a:lnTo>
                  <a:lnTo>
                    <a:pt x="114" y="580"/>
                  </a:lnTo>
                  <a:lnTo>
                    <a:pt x="55" y="538"/>
                  </a:lnTo>
                  <a:lnTo>
                    <a:pt x="0" y="492"/>
                  </a:lnTo>
                  <a:lnTo>
                    <a:pt x="3" y="480"/>
                  </a:lnTo>
                  <a:lnTo>
                    <a:pt x="7" y="420"/>
                  </a:lnTo>
                  <a:lnTo>
                    <a:pt x="19" y="362"/>
                  </a:lnTo>
                  <a:lnTo>
                    <a:pt x="38" y="307"/>
                  </a:lnTo>
                  <a:lnTo>
                    <a:pt x="64" y="254"/>
                  </a:lnTo>
                  <a:lnTo>
                    <a:pt x="96" y="206"/>
                  </a:lnTo>
                  <a:lnTo>
                    <a:pt x="135" y="161"/>
                  </a:lnTo>
                  <a:lnTo>
                    <a:pt x="179" y="122"/>
                  </a:lnTo>
                  <a:lnTo>
                    <a:pt x="227" y="86"/>
                  </a:lnTo>
                  <a:lnTo>
                    <a:pt x="281" y="57"/>
                  </a:lnTo>
                  <a:lnTo>
                    <a:pt x="338" y="32"/>
                  </a:lnTo>
                  <a:lnTo>
                    <a:pt x="398" y="15"/>
                  </a:lnTo>
                  <a:lnTo>
                    <a:pt x="462" y="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64C3C"/>
            </a:solidFill>
            <a:ln w="0">
              <a:solidFill>
                <a:srgbClr val="E64C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6EC2C40-1127-4DD6-9137-26CB56C1BDE9}"/>
              </a:ext>
            </a:extLst>
          </p:cNvPr>
          <p:cNvGrpSpPr/>
          <p:nvPr/>
        </p:nvGrpSpPr>
        <p:grpSpPr>
          <a:xfrm>
            <a:off x="534988" y="103260"/>
            <a:ext cx="6864350" cy="6021139"/>
            <a:chOff x="534988" y="103260"/>
            <a:chExt cx="6864350" cy="6021139"/>
          </a:xfrm>
        </p:grpSpPr>
        <p:grpSp>
          <p:nvGrpSpPr>
            <p:cNvPr id="31" name="그룹 31">
              <a:extLst>
                <a:ext uri="{FF2B5EF4-FFF2-40B4-BE49-F238E27FC236}">
                  <a16:creationId xmlns:a16="http://schemas.microsoft.com/office/drawing/2014/main" id="{58477ABA-5BD5-46AA-B53A-1DD38F9F0CC8}"/>
                </a:ext>
              </a:extLst>
            </p:cNvPr>
            <p:cNvGrpSpPr/>
            <p:nvPr/>
          </p:nvGrpSpPr>
          <p:grpSpPr>
            <a:xfrm>
              <a:off x="534988" y="103260"/>
              <a:ext cx="6864350" cy="6021139"/>
              <a:chOff x="1068388" y="693784"/>
              <a:chExt cx="6061075" cy="5316538"/>
            </a:xfrm>
          </p:grpSpPr>
          <p:sp>
            <p:nvSpPr>
              <p:cNvPr id="33" name="자유형 34">
                <a:extLst>
                  <a:ext uri="{FF2B5EF4-FFF2-40B4-BE49-F238E27FC236}">
                    <a16:creationId xmlns:a16="http://schemas.microsoft.com/office/drawing/2014/main" id="{E2A16690-60C8-44C2-9DCD-4178D5568701}"/>
                  </a:ext>
                </a:extLst>
              </p:cNvPr>
              <p:cNvSpPr/>
              <p:nvPr/>
            </p:nvSpPr>
            <p:spPr>
              <a:xfrm>
                <a:off x="1132114" y="1480457"/>
                <a:ext cx="5558972" cy="4397829"/>
              </a:xfrm>
              <a:custGeom>
                <a:avLst/>
                <a:gdLst>
                  <a:gd name="connsiteX0" fmla="*/ 3976915 w 5558972"/>
                  <a:gd name="connsiteY0" fmla="*/ 217714 h 4397829"/>
                  <a:gd name="connsiteX1" fmla="*/ 3120572 w 5558972"/>
                  <a:gd name="connsiteY1" fmla="*/ 653143 h 4397829"/>
                  <a:gd name="connsiteX2" fmla="*/ 1654629 w 5558972"/>
                  <a:gd name="connsiteY2" fmla="*/ 522514 h 4397829"/>
                  <a:gd name="connsiteX3" fmla="*/ 566057 w 5558972"/>
                  <a:gd name="connsiteY3" fmla="*/ 957943 h 4397829"/>
                  <a:gd name="connsiteX4" fmla="*/ 101600 w 5558972"/>
                  <a:gd name="connsiteY4" fmla="*/ 1567543 h 4397829"/>
                  <a:gd name="connsiteX5" fmla="*/ 0 w 5558972"/>
                  <a:gd name="connsiteY5" fmla="*/ 2438400 h 4397829"/>
                  <a:gd name="connsiteX6" fmla="*/ 769257 w 5558972"/>
                  <a:gd name="connsiteY6" fmla="*/ 3468914 h 4397829"/>
                  <a:gd name="connsiteX7" fmla="*/ 1944915 w 5558972"/>
                  <a:gd name="connsiteY7" fmla="*/ 4093029 h 4397829"/>
                  <a:gd name="connsiteX8" fmla="*/ 3512457 w 5558972"/>
                  <a:gd name="connsiteY8" fmla="*/ 4397829 h 4397829"/>
                  <a:gd name="connsiteX9" fmla="*/ 5021943 w 5558972"/>
                  <a:gd name="connsiteY9" fmla="*/ 3991429 h 4397829"/>
                  <a:gd name="connsiteX10" fmla="*/ 5544457 w 5558972"/>
                  <a:gd name="connsiteY10" fmla="*/ 3294743 h 4397829"/>
                  <a:gd name="connsiteX11" fmla="*/ 5558972 w 5558972"/>
                  <a:gd name="connsiteY11" fmla="*/ 2540000 h 4397829"/>
                  <a:gd name="connsiteX12" fmla="*/ 5254172 w 5558972"/>
                  <a:gd name="connsiteY12" fmla="*/ 1698172 h 4397829"/>
                  <a:gd name="connsiteX13" fmla="*/ 4223657 w 5558972"/>
                  <a:gd name="connsiteY13" fmla="*/ 1001486 h 4397829"/>
                  <a:gd name="connsiteX14" fmla="*/ 4064000 w 5558972"/>
                  <a:gd name="connsiteY14" fmla="*/ 870857 h 4397829"/>
                  <a:gd name="connsiteX15" fmla="*/ 4310743 w 5558972"/>
                  <a:gd name="connsiteY15" fmla="*/ 0 h 4397829"/>
                  <a:gd name="connsiteX16" fmla="*/ 3976915 w 5558972"/>
                  <a:gd name="connsiteY16" fmla="*/ 217714 h 439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58972" h="4397829">
                    <a:moveTo>
                      <a:pt x="3976915" y="217714"/>
                    </a:moveTo>
                    <a:lnTo>
                      <a:pt x="3120572" y="653143"/>
                    </a:lnTo>
                    <a:lnTo>
                      <a:pt x="1654629" y="522514"/>
                    </a:lnTo>
                    <a:lnTo>
                      <a:pt x="566057" y="957943"/>
                    </a:lnTo>
                    <a:lnTo>
                      <a:pt x="101600" y="1567543"/>
                    </a:lnTo>
                    <a:lnTo>
                      <a:pt x="0" y="2438400"/>
                    </a:lnTo>
                    <a:lnTo>
                      <a:pt x="769257" y="3468914"/>
                    </a:lnTo>
                    <a:lnTo>
                      <a:pt x="1944915" y="4093029"/>
                    </a:lnTo>
                    <a:lnTo>
                      <a:pt x="3512457" y="4397829"/>
                    </a:lnTo>
                    <a:lnTo>
                      <a:pt x="5021943" y="3991429"/>
                    </a:lnTo>
                    <a:lnTo>
                      <a:pt x="5544457" y="3294743"/>
                    </a:lnTo>
                    <a:lnTo>
                      <a:pt x="5558972" y="2540000"/>
                    </a:lnTo>
                    <a:lnTo>
                      <a:pt x="5254172" y="1698172"/>
                    </a:lnTo>
                    <a:lnTo>
                      <a:pt x="4223657" y="1001486"/>
                    </a:lnTo>
                    <a:lnTo>
                      <a:pt x="4064000" y="870857"/>
                    </a:lnTo>
                    <a:lnTo>
                      <a:pt x="4310743" y="0"/>
                    </a:lnTo>
                    <a:lnTo>
                      <a:pt x="3976915" y="2177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6D256E7B-128A-4A1E-9A64-A4D1BD53D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700000">
                <a:off x="1068388" y="693784"/>
                <a:ext cx="6061075" cy="5316538"/>
              </a:xfrm>
              <a:custGeom>
                <a:avLst/>
                <a:gdLst>
                  <a:gd name="T0" fmla="*/ 1466 w 3818"/>
                  <a:gd name="T1" fmla="*/ 279 h 3349"/>
                  <a:gd name="T2" fmla="*/ 977 w 3818"/>
                  <a:gd name="T3" fmla="*/ 421 h 3349"/>
                  <a:gd name="T4" fmla="*/ 589 w 3818"/>
                  <a:gd name="T5" fmla="*/ 653 h 3349"/>
                  <a:gd name="T6" fmla="*/ 333 w 3818"/>
                  <a:gd name="T7" fmla="*/ 951 h 3349"/>
                  <a:gd name="T8" fmla="*/ 241 w 3818"/>
                  <a:gd name="T9" fmla="*/ 1298 h 3349"/>
                  <a:gd name="T10" fmla="*/ 338 w 3818"/>
                  <a:gd name="T11" fmla="*/ 1651 h 3349"/>
                  <a:gd name="T12" fmla="*/ 609 w 3818"/>
                  <a:gd name="T13" fmla="*/ 1958 h 3349"/>
                  <a:gd name="T14" fmla="*/ 1024 w 3818"/>
                  <a:gd name="T15" fmla="*/ 2193 h 3349"/>
                  <a:gd name="T16" fmla="*/ 1540 w 3818"/>
                  <a:gd name="T17" fmla="*/ 2331 h 3349"/>
                  <a:gd name="T18" fmla="*/ 1537 w 3818"/>
                  <a:gd name="T19" fmla="*/ 2412 h 3349"/>
                  <a:gd name="T20" fmla="*/ 1528 w 3818"/>
                  <a:gd name="T21" fmla="*/ 2582 h 3349"/>
                  <a:gd name="T22" fmla="*/ 1520 w 3818"/>
                  <a:gd name="T23" fmla="*/ 2735 h 3349"/>
                  <a:gd name="T24" fmla="*/ 1584 w 3818"/>
                  <a:gd name="T25" fmla="*/ 2691 h 3349"/>
                  <a:gd name="T26" fmla="*/ 1707 w 3818"/>
                  <a:gd name="T27" fmla="*/ 2568 h 3349"/>
                  <a:gd name="T28" fmla="*/ 1832 w 3818"/>
                  <a:gd name="T29" fmla="*/ 2443 h 3349"/>
                  <a:gd name="T30" fmla="*/ 1912 w 3818"/>
                  <a:gd name="T31" fmla="*/ 2364 h 3349"/>
                  <a:gd name="T32" fmla="*/ 2195 w 3818"/>
                  <a:gd name="T33" fmla="*/ 2339 h 3349"/>
                  <a:gd name="T34" fmla="*/ 2716 w 3818"/>
                  <a:gd name="T35" fmla="*/ 2221 h 3349"/>
                  <a:gd name="T36" fmla="*/ 3141 w 3818"/>
                  <a:gd name="T37" fmla="*/ 2004 h 3349"/>
                  <a:gd name="T38" fmla="*/ 3438 w 3818"/>
                  <a:gd name="T39" fmla="*/ 1713 h 3349"/>
                  <a:gd name="T40" fmla="*/ 3572 w 3818"/>
                  <a:gd name="T41" fmla="*/ 1371 h 3349"/>
                  <a:gd name="T42" fmla="*/ 3515 w 3818"/>
                  <a:gd name="T43" fmla="*/ 1018 h 3349"/>
                  <a:gd name="T44" fmla="*/ 3291 w 3818"/>
                  <a:gd name="T45" fmla="*/ 708 h 3349"/>
                  <a:gd name="T46" fmla="*/ 2926 w 3818"/>
                  <a:gd name="T47" fmla="*/ 462 h 3349"/>
                  <a:gd name="T48" fmla="*/ 2456 w 3818"/>
                  <a:gd name="T49" fmla="*/ 300 h 3349"/>
                  <a:gd name="T50" fmla="*/ 1908 w 3818"/>
                  <a:gd name="T51" fmla="*/ 241 h 3349"/>
                  <a:gd name="T52" fmla="*/ 2378 w 3818"/>
                  <a:gd name="T53" fmla="*/ 39 h 3349"/>
                  <a:gd name="T54" fmla="*/ 2904 w 3818"/>
                  <a:gd name="T55" fmla="*/ 191 h 3349"/>
                  <a:gd name="T56" fmla="*/ 3335 w 3818"/>
                  <a:gd name="T57" fmla="*/ 436 h 3349"/>
                  <a:gd name="T58" fmla="*/ 3644 w 3818"/>
                  <a:gd name="T59" fmla="*/ 757 h 3349"/>
                  <a:gd name="T60" fmla="*/ 3802 w 3818"/>
                  <a:gd name="T61" fmla="*/ 1135 h 3349"/>
                  <a:gd name="T62" fmla="*/ 3784 w 3818"/>
                  <a:gd name="T63" fmla="*/ 1542 h 3349"/>
                  <a:gd name="T64" fmla="*/ 3594 w 3818"/>
                  <a:gd name="T65" fmla="*/ 1910 h 3349"/>
                  <a:gd name="T66" fmla="*/ 3259 w 3818"/>
                  <a:gd name="T67" fmla="*/ 2218 h 3349"/>
                  <a:gd name="T68" fmla="*/ 2807 w 3818"/>
                  <a:gd name="T69" fmla="*/ 2447 h 3349"/>
                  <a:gd name="T70" fmla="*/ 2261 w 3818"/>
                  <a:gd name="T71" fmla="*/ 2575 h 3349"/>
                  <a:gd name="T72" fmla="*/ 1894 w 3818"/>
                  <a:gd name="T73" fmla="*/ 2721 h 3349"/>
                  <a:gd name="T74" fmla="*/ 1671 w 3818"/>
                  <a:gd name="T75" fmla="*/ 2937 h 3349"/>
                  <a:gd name="T76" fmla="*/ 1465 w 3818"/>
                  <a:gd name="T77" fmla="*/ 3131 h 3349"/>
                  <a:gd name="T78" fmla="*/ 1307 w 3818"/>
                  <a:gd name="T79" fmla="*/ 3277 h 3349"/>
                  <a:gd name="T80" fmla="*/ 1232 w 3818"/>
                  <a:gd name="T81" fmla="*/ 3347 h 3349"/>
                  <a:gd name="T82" fmla="*/ 1234 w 3818"/>
                  <a:gd name="T83" fmla="*/ 3292 h 3349"/>
                  <a:gd name="T84" fmla="*/ 1251 w 3818"/>
                  <a:gd name="T85" fmla="*/ 3100 h 3349"/>
                  <a:gd name="T86" fmla="*/ 1270 w 3818"/>
                  <a:gd name="T87" fmla="*/ 2837 h 3349"/>
                  <a:gd name="T88" fmla="*/ 1288 w 3818"/>
                  <a:gd name="T89" fmla="*/ 2574 h 3349"/>
                  <a:gd name="T90" fmla="*/ 863 w 3818"/>
                  <a:gd name="T91" fmla="*/ 2385 h 3349"/>
                  <a:gd name="T92" fmla="*/ 430 w 3818"/>
                  <a:gd name="T93" fmla="*/ 2119 h 3349"/>
                  <a:gd name="T94" fmla="*/ 134 w 3818"/>
                  <a:gd name="T95" fmla="*/ 1776 h 3349"/>
                  <a:gd name="T96" fmla="*/ 3 w 3818"/>
                  <a:gd name="T97" fmla="*/ 1382 h 3349"/>
                  <a:gd name="T98" fmla="*/ 58 w 3818"/>
                  <a:gd name="T99" fmla="*/ 979 h 3349"/>
                  <a:gd name="T100" fmla="*/ 280 w 3818"/>
                  <a:gd name="T101" fmla="*/ 621 h 3349"/>
                  <a:gd name="T102" fmla="*/ 641 w 3818"/>
                  <a:gd name="T103" fmla="*/ 328 h 3349"/>
                  <a:gd name="T104" fmla="*/ 1114 w 3818"/>
                  <a:gd name="T105" fmla="*/ 118 h 3349"/>
                  <a:gd name="T106" fmla="*/ 1670 w 3818"/>
                  <a:gd name="T107" fmla="*/ 10 h 3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18" h="3349">
                    <a:moveTo>
                      <a:pt x="1908" y="241"/>
                    </a:moveTo>
                    <a:lnTo>
                      <a:pt x="1795" y="243"/>
                    </a:lnTo>
                    <a:lnTo>
                      <a:pt x="1682" y="251"/>
                    </a:lnTo>
                    <a:lnTo>
                      <a:pt x="1572" y="263"/>
                    </a:lnTo>
                    <a:lnTo>
                      <a:pt x="1466" y="279"/>
                    </a:lnTo>
                    <a:lnTo>
                      <a:pt x="1362" y="300"/>
                    </a:lnTo>
                    <a:lnTo>
                      <a:pt x="1260" y="324"/>
                    </a:lnTo>
                    <a:lnTo>
                      <a:pt x="1163" y="353"/>
                    </a:lnTo>
                    <a:lnTo>
                      <a:pt x="1068" y="385"/>
                    </a:lnTo>
                    <a:lnTo>
                      <a:pt x="977" y="421"/>
                    </a:lnTo>
                    <a:lnTo>
                      <a:pt x="890" y="462"/>
                    </a:lnTo>
                    <a:lnTo>
                      <a:pt x="808" y="505"/>
                    </a:lnTo>
                    <a:lnTo>
                      <a:pt x="729" y="551"/>
                    </a:lnTo>
                    <a:lnTo>
                      <a:pt x="657" y="600"/>
                    </a:lnTo>
                    <a:lnTo>
                      <a:pt x="589" y="653"/>
                    </a:lnTo>
                    <a:lnTo>
                      <a:pt x="526" y="708"/>
                    </a:lnTo>
                    <a:lnTo>
                      <a:pt x="469" y="766"/>
                    </a:lnTo>
                    <a:lnTo>
                      <a:pt x="418" y="825"/>
                    </a:lnTo>
                    <a:lnTo>
                      <a:pt x="373" y="887"/>
                    </a:lnTo>
                    <a:lnTo>
                      <a:pt x="333" y="951"/>
                    </a:lnTo>
                    <a:lnTo>
                      <a:pt x="301" y="1018"/>
                    </a:lnTo>
                    <a:lnTo>
                      <a:pt x="276" y="1085"/>
                    </a:lnTo>
                    <a:lnTo>
                      <a:pt x="256" y="1155"/>
                    </a:lnTo>
                    <a:lnTo>
                      <a:pt x="245" y="1225"/>
                    </a:lnTo>
                    <a:lnTo>
                      <a:pt x="241" y="1298"/>
                    </a:lnTo>
                    <a:lnTo>
                      <a:pt x="245" y="1371"/>
                    </a:lnTo>
                    <a:lnTo>
                      <a:pt x="257" y="1443"/>
                    </a:lnTo>
                    <a:lnTo>
                      <a:pt x="277" y="1514"/>
                    </a:lnTo>
                    <a:lnTo>
                      <a:pt x="305" y="1582"/>
                    </a:lnTo>
                    <a:lnTo>
                      <a:pt x="338" y="1651"/>
                    </a:lnTo>
                    <a:lnTo>
                      <a:pt x="380" y="1717"/>
                    </a:lnTo>
                    <a:lnTo>
                      <a:pt x="427" y="1780"/>
                    </a:lnTo>
                    <a:lnTo>
                      <a:pt x="482" y="1842"/>
                    </a:lnTo>
                    <a:lnTo>
                      <a:pt x="543" y="1901"/>
                    </a:lnTo>
                    <a:lnTo>
                      <a:pt x="609" y="1958"/>
                    </a:lnTo>
                    <a:lnTo>
                      <a:pt x="682" y="2011"/>
                    </a:lnTo>
                    <a:lnTo>
                      <a:pt x="760" y="2061"/>
                    </a:lnTo>
                    <a:lnTo>
                      <a:pt x="843" y="2108"/>
                    </a:lnTo>
                    <a:lnTo>
                      <a:pt x="931" y="2152"/>
                    </a:lnTo>
                    <a:lnTo>
                      <a:pt x="1024" y="2193"/>
                    </a:lnTo>
                    <a:lnTo>
                      <a:pt x="1121" y="2229"/>
                    </a:lnTo>
                    <a:lnTo>
                      <a:pt x="1223" y="2261"/>
                    </a:lnTo>
                    <a:lnTo>
                      <a:pt x="1328" y="2289"/>
                    </a:lnTo>
                    <a:lnTo>
                      <a:pt x="1438" y="2312"/>
                    </a:lnTo>
                    <a:lnTo>
                      <a:pt x="1540" y="2331"/>
                    </a:lnTo>
                    <a:lnTo>
                      <a:pt x="1540" y="2334"/>
                    </a:lnTo>
                    <a:lnTo>
                      <a:pt x="1540" y="2346"/>
                    </a:lnTo>
                    <a:lnTo>
                      <a:pt x="1539" y="2362"/>
                    </a:lnTo>
                    <a:lnTo>
                      <a:pt x="1538" y="2385"/>
                    </a:lnTo>
                    <a:lnTo>
                      <a:pt x="1537" y="2412"/>
                    </a:lnTo>
                    <a:lnTo>
                      <a:pt x="1535" y="2442"/>
                    </a:lnTo>
                    <a:lnTo>
                      <a:pt x="1533" y="2474"/>
                    </a:lnTo>
                    <a:lnTo>
                      <a:pt x="1532" y="2509"/>
                    </a:lnTo>
                    <a:lnTo>
                      <a:pt x="1530" y="2545"/>
                    </a:lnTo>
                    <a:lnTo>
                      <a:pt x="1528" y="2582"/>
                    </a:lnTo>
                    <a:lnTo>
                      <a:pt x="1526" y="2617"/>
                    </a:lnTo>
                    <a:lnTo>
                      <a:pt x="1525" y="2651"/>
                    </a:lnTo>
                    <a:lnTo>
                      <a:pt x="1523" y="2683"/>
                    </a:lnTo>
                    <a:lnTo>
                      <a:pt x="1521" y="2711"/>
                    </a:lnTo>
                    <a:lnTo>
                      <a:pt x="1520" y="2735"/>
                    </a:lnTo>
                    <a:lnTo>
                      <a:pt x="1519" y="2754"/>
                    </a:lnTo>
                    <a:lnTo>
                      <a:pt x="1531" y="2742"/>
                    </a:lnTo>
                    <a:lnTo>
                      <a:pt x="1546" y="2728"/>
                    </a:lnTo>
                    <a:lnTo>
                      <a:pt x="1563" y="2711"/>
                    </a:lnTo>
                    <a:lnTo>
                      <a:pt x="1584" y="2691"/>
                    </a:lnTo>
                    <a:lnTo>
                      <a:pt x="1606" y="2669"/>
                    </a:lnTo>
                    <a:lnTo>
                      <a:pt x="1629" y="2645"/>
                    </a:lnTo>
                    <a:lnTo>
                      <a:pt x="1655" y="2620"/>
                    </a:lnTo>
                    <a:lnTo>
                      <a:pt x="1680" y="2595"/>
                    </a:lnTo>
                    <a:lnTo>
                      <a:pt x="1707" y="2568"/>
                    </a:lnTo>
                    <a:lnTo>
                      <a:pt x="1733" y="2543"/>
                    </a:lnTo>
                    <a:lnTo>
                      <a:pt x="1759" y="2516"/>
                    </a:lnTo>
                    <a:lnTo>
                      <a:pt x="1784" y="2491"/>
                    </a:lnTo>
                    <a:lnTo>
                      <a:pt x="1809" y="2466"/>
                    </a:lnTo>
                    <a:lnTo>
                      <a:pt x="1832" y="2443"/>
                    </a:lnTo>
                    <a:lnTo>
                      <a:pt x="1853" y="2422"/>
                    </a:lnTo>
                    <a:lnTo>
                      <a:pt x="1872" y="2404"/>
                    </a:lnTo>
                    <a:lnTo>
                      <a:pt x="1889" y="2388"/>
                    </a:lnTo>
                    <a:lnTo>
                      <a:pt x="1901" y="2374"/>
                    </a:lnTo>
                    <a:lnTo>
                      <a:pt x="1912" y="2364"/>
                    </a:lnTo>
                    <a:lnTo>
                      <a:pt x="1917" y="2357"/>
                    </a:lnTo>
                    <a:lnTo>
                      <a:pt x="1920" y="2355"/>
                    </a:lnTo>
                    <a:lnTo>
                      <a:pt x="1968" y="2354"/>
                    </a:lnTo>
                    <a:lnTo>
                      <a:pt x="2083" y="2349"/>
                    </a:lnTo>
                    <a:lnTo>
                      <a:pt x="2195" y="2339"/>
                    </a:lnTo>
                    <a:lnTo>
                      <a:pt x="2305" y="2324"/>
                    </a:lnTo>
                    <a:lnTo>
                      <a:pt x="2413" y="2304"/>
                    </a:lnTo>
                    <a:lnTo>
                      <a:pt x="2517" y="2281"/>
                    </a:lnTo>
                    <a:lnTo>
                      <a:pt x="2618" y="2252"/>
                    </a:lnTo>
                    <a:lnTo>
                      <a:pt x="2716" y="2221"/>
                    </a:lnTo>
                    <a:lnTo>
                      <a:pt x="2810" y="2184"/>
                    </a:lnTo>
                    <a:lnTo>
                      <a:pt x="2899" y="2144"/>
                    </a:lnTo>
                    <a:lnTo>
                      <a:pt x="2985" y="2101"/>
                    </a:lnTo>
                    <a:lnTo>
                      <a:pt x="3066" y="2054"/>
                    </a:lnTo>
                    <a:lnTo>
                      <a:pt x="3141" y="2004"/>
                    </a:lnTo>
                    <a:lnTo>
                      <a:pt x="3212" y="1952"/>
                    </a:lnTo>
                    <a:lnTo>
                      <a:pt x="3278" y="1896"/>
                    </a:lnTo>
                    <a:lnTo>
                      <a:pt x="3337" y="1837"/>
                    </a:lnTo>
                    <a:lnTo>
                      <a:pt x="3391" y="1777"/>
                    </a:lnTo>
                    <a:lnTo>
                      <a:pt x="3438" y="1713"/>
                    </a:lnTo>
                    <a:lnTo>
                      <a:pt x="3479" y="1648"/>
                    </a:lnTo>
                    <a:lnTo>
                      <a:pt x="3513" y="1581"/>
                    </a:lnTo>
                    <a:lnTo>
                      <a:pt x="3540" y="1513"/>
                    </a:lnTo>
                    <a:lnTo>
                      <a:pt x="3559" y="1442"/>
                    </a:lnTo>
                    <a:lnTo>
                      <a:pt x="3572" y="1371"/>
                    </a:lnTo>
                    <a:lnTo>
                      <a:pt x="3576" y="1298"/>
                    </a:lnTo>
                    <a:lnTo>
                      <a:pt x="3572" y="1225"/>
                    </a:lnTo>
                    <a:lnTo>
                      <a:pt x="3560" y="1155"/>
                    </a:lnTo>
                    <a:lnTo>
                      <a:pt x="3542" y="1085"/>
                    </a:lnTo>
                    <a:lnTo>
                      <a:pt x="3515" y="1018"/>
                    </a:lnTo>
                    <a:lnTo>
                      <a:pt x="3483" y="951"/>
                    </a:lnTo>
                    <a:lnTo>
                      <a:pt x="3445" y="887"/>
                    </a:lnTo>
                    <a:lnTo>
                      <a:pt x="3400" y="825"/>
                    </a:lnTo>
                    <a:lnTo>
                      <a:pt x="3347" y="766"/>
                    </a:lnTo>
                    <a:lnTo>
                      <a:pt x="3291" y="708"/>
                    </a:lnTo>
                    <a:lnTo>
                      <a:pt x="3228" y="653"/>
                    </a:lnTo>
                    <a:lnTo>
                      <a:pt x="3160" y="600"/>
                    </a:lnTo>
                    <a:lnTo>
                      <a:pt x="3087" y="551"/>
                    </a:lnTo>
                    <a:lnTo>
                      <a:pt x="3009" y="505"/>
                    </a:lnTo>
                    <a:lnTo>
                      <a:pt x="2926" y="462"/>
                    </a:lnTo>
                    <a:lnTo>
                      <a:pt x="2840" y="421"/>
                    </a:lnTo>
                    <a:lnTo>
                      <a:pt x="2749" y="385"/>
                    </a:lnTo>
                    <a:lnTo>
                      <a:pt x="2655" y="353"/>
                    </a:lnTo>
                    <a:lnTo>
                      <a:pt x="2557" y="324"/>
                    </a:lnTo>
                    <a:lnTo>
                      <a:pt x="2456" y="300"/>
                    </a:lnTo>
                    <a:lnTo>
                      <a:pt x="2352" y="279"/>
                    </a:lnTo>
                    <a:lnTo>
                      <a:pt x="2244" y="263"/>
                    </a:lnTo>
                    <a:lnTo>
                      <a:pt x="2134" y="251"/>
                    </a:lnTo>
                    <a:lnTo>
                      <a:pt x="2023" y="243"/>
                    </a:lnTo>
                    <a:lnTo>
                      <a:pt x="1908" y="241"/>
                    </a:lnTo>
                    <a:close/>
                    <a:moveTo>
                      <a:pt x="1908" y="0"/>
                    </a:moveTo>
                    <a:lnTo>
                      <a:pt x="2029" y="2"/>
                    </a:lnTo>
                    <a:lnTo>
                      <a:pt x="2148" y="10"/>
                    </a:lnTo>
                    <a:lnTo>
                      <a:pt x="2264" y="22"/>
                    </a:lnTo>
                    <a:lnTo>
                      <a:pt x="2378" y="39"/>
                    </a:lnTo>
                    <a:lnTo>
                      <a:pt x="2489" y="61"/>
                    </a:lnTo>
                    <a:lnTo>
                      <a:pt x="2597" y="87"/>
                    </a:lnTo>
                    <a:lnTo>
                      <a:pt x="2702" y="118"/>
                    </a:lnTo>
                    <a:lnTo>
                      <a:pt x="2804" y="151"/>
                    </a:lnTo>
                    <a:lnTo>
                      <a:pt x="2904" y="191"/>
                    </a:lnTo>
                    <a:lnTo>
                      <a:pt x="2998" y="233"/>
                    </a:lnTo>
                    <a:lnTo>
                      <a:pt x="3089" y="279"/>
                    </a:lnTo>
                    <a:lnTo>
                      <a:pt x="3175" y="328"/>
                    </a:lnTo>
                    <a:lnTo>
                      <a:pt x="3257" y="381"/>
                    </a:lnTo>
                    <a:lnTo>
                      <a:pt x="3335" y="436"/>
                    </a:lnTo>
                    <a:lnTo>
                      <a:pt x="3408" y="496"/>
                    </a:lnTo>
                    <a:lnTo>
                      <a:pt x="3475" y="557"/>
                    </a:lnTo>
                    <a:lnTo>
                      <a:pt x="3536" y="621"/>
                    </a:lnTo>
                    <a:lnTo>
                      <a:pt x="3593" y="688"/>
                    </a:lnTo>
                    <a:lnTo>
                      <a:pt x="3644" y="757"/>
                    </a:lnTo>
                    <a:lnTo>
                      <a:pt x="3688" y="829"/>
                    </a:lnTo>
                    <a:lnTo>
                      <a:pt x="3727" y="903"/>
                    </a:lnTo>
                    <a:lnTo>
                      <a:pt x="3758" y="979"/>
                    </a:lnTo>
                    <a:lnTo>
                      <a:pt x="3784" y="1056"/>
                    </a:lnTo>
                    <a:lnTo>
                      <a:pt x="3802" y="1135"/>
                    </a:lnTo>
                    <a:lnTo>
                      <a:pt x="3813" y="1216"/>
                    </a:lnTo>
                    <a:lnTo>
                      <a:pt x="3818" y="1298"/>
                    </a:lnTo>
                    <a:lnTo>
                      <a:pt x="3813" y="1381"/>
                    </a:lnTo>
                    <a:lnTo>
                      <a:pt x="3802" y="1462"/>
                    </a:lnTo>
                    <a:lnTo>
                      <a:pt x="3784" y="1542"/>
                    </a:lnTo>
                    <a:lnTo>
                      <a:pt x="3760" y="1619"/>
                    </a:lnTo>
                    <a:lnTo>
                      <a:pt x="3727" y="1695"/>
                    </a:lnTo>
                    <a:lnTo>
                      <a:pt x="3689" y="1769"/>
                    </a:lnTo>
                    <a:lnTo>
                      <a:pt x="3645" y="1841"/>
                    </a:lnTo>
                    <a:lnTo>
                      <a:pt x="3594" y="1910"/>
                    </a:lnTo>
                    <a:lnTo>
                      <a:pt x="3538" y="1977"/>
                    </a:lnTo>
                    <a:lnTo>
                      <a:pt x="3476" y="2042"/>
                    </a:lnTo>
                    <a:lnTo>
                      <a:pt x="3409" y="2104"/>
                    </a:lnTo>
                    <a:lnTo>
                      <a:pt x="3337" y="2163"/>
                    </a:lnTo>
                    <a:lnTo>
                      <a:pt x="3259" y="2218"/>
                    </a:lnTo>
                    <a:lnTo>
                      <a:pt x="3177" y="2272"/>
                    </a:lnTo>
                    <a:lnTo>
                      <a:pt x="3090" y="2320"/>
                    </a:lnTo>
                    <a:lnTo>
                      <a:pt x="3000" y="2366"/>
                    </a:lnTo>
                    <a:lnTo>
                      <a:pt x="2905" y="2408"/>
                    </a:lnTo>
                    <a:lnTo>
                      <a:pt x="2807" y="2447"/>
                    </a:lnTo>
                    <a:lnTo>
                      <a:pt x="2704" y="2480"/>
                    </a:lnTo>
                    <a:lnTo>
                      <a:pt x="2597" y="2510"/>
                    </a:lnTo>
                    <a:lnTo>
                      <a:pt x="2488" y="2537"/>
                    </a:lnTo>
                    <a:lnTo>
                      <a:pt x="2376" y="2558"/>
                    </a:lnTo>
                    <a:lnTo>
                      <a:pt x="2261" y="2575"/>
                    </a:lnTo>
                    <a:lnTo>
                      <a:pt x="2143" y="2587"/>
                    </a:lnTo>
                    <a:lnTo>
                      <a:pt x="2023" y="2594"/>
                    </a:lnTo>
                    <a:lnTo>
                      <a:pt x="1981" y="2637"/>
                    </a:lnTo>
                    <a:lnTo>
                      <a:pt x="1938" y="2678"/>
                    </a:lnTo>
                    <a:lnTo>
                      <a:pt x="1894" y="2721"/>
                    </a:lnTo>
                    <a:lnTo>
                      <a:pt x="1850" y="2765"/>
                    </a:lnTo>
                    <a:lnTo>
                      <a:pt x="1805" y="2808"/>
                    </a:lnTo>
                    <a:lnTo>
                      <a:pt x="1760" y="2852"/>
                    </a:lnTo>
                    <a:lnTo>
                      <a:pt x="1715" y="2895"/>
                    </a:lnTo>
                    <a:lnTo>
                      <a:pt x="1671" y="2937"/>
                    </a:lnTo>
                    <a:lnTo>
                      <a:pt x="1627" y="2978"/>
                    </a:lnTo>
                    <a:lnTo>
                      <a:pt x="1584" y="3019"/>
                    </a:lnTo>
                    <a:lnTo>
                      <a:pt x="1542" y="3058"/>
                    </a:lnTo>
                    <a:lnTo>
                      <a:pt x="1503" y="3095"/>
                    </a:lnTo>
                    <a:lnTo>
                      <a:pt x="1465" y="3131"/>
                    </a:lnTo>
                    <a:lnTo>
                      <a:pt x="1428" y="3166"/>
                    </a:lnTo>
                    <a:lnTo>
                      <a:pt x="1394" y="3197"/>
                    </a:lnTo>
                    <a:lnTo>
                      <a:pt x="1362" y="3226"/>
                    </a:lnTo>
                    <a:lnTo>
                      <a:pt x="1333" y="3253"/>
                    </a:lnTo>
                    <a:lnTo>
                      <a:pt x="1307" y="3277"/>
                    </a:lnTo>
                    <a:lnTo>
                      <a:pt x="1284" y="3298"/>
                    </a:lnTo>
                    <a:lnTo>
                      <a:pt x="1266" y="3316"/>
                    </a:lnTo>
                    <a:lnTo>
                      <a:pt x="1251" y="3331"/>
                    </a:lnTo>
                    <a:lnTo>
                      <a:pt x="1239" y="3340"/>
                    </a:lnTo>
                    <a:lnTo>
                      <a:pt x="1232" y="3347"/>
                    </a:lnTo>
                    <a:lnTo>
                      <a:pt x="1230" y="3349"/>
                    </a:lnTo>
                    <a:lnTo>
                      <a:pt x="1230" y="3346"/>
                    </a:lnTo>
                    <a:lnTo>
                      <a:pt x="1231" y="3334"/>
                    </a:lnTo>
                    <a:lnTo>
                      <a:pt x="1232" y="3317"/>
                    </a:lnTo>
                    <a:lnTo>
                      <a:pt x="1234" y="3292"/>
                    </a:lnTo>
                    <a:lnTo>
                      <a:pt x="1237" y="3262"/>
                    </a:lnTo>
                    <a:lnTo>
                      <a:pt x="1240" y="3229"/>
                    </a:lnTo>
                    <a:lnTo>
                      <a:pt x="1244" y="3189"/>
                    </a:lnTo>
                    <a:lnTo>
                      <a:pt x="1247" y="3146"/>
                    </a:lnTo>
                    <a:lnTo>
                      <a:pt x="1251" y="3100"/>
                    </a:lnTo>
                    <a:lnTo>
                      <a:pt x="1254" y="3050"/>
                    </a:lnTo>
                    <a:lnTo>
                      <a:pt x="1259" y="2999"/>
                    </a:lnTo>
                    <a:lnTo>
                      <a:pt x="1262" y="2946"/>
                    </a:lnTo>
                    <a:lnTo>
                      <a:pt x="1267" y="2892"/>
                    </a:lnTo>
                    <a:lnTo>
                      <a:pt x="1270" y="2837"/>
                    </a:lnTo>
                    <a:lnTo>
                      <a:pt x="1275" y="2783"/>
                    </a:lnTo>
                    <a:lnTo>
                      <a:pt x="1278" y="2728"/>
                    </a:lnTo>
                    <a:lnTo>
                      <a:pt x="1282" y="2675"/>
                    </a:lnTo>
                    <a:lnTo>
                      <a:pt x="1285" y="2624"/>
                    </a:lnTo>
                    <a:lnTo>
                      <a:pt x="1288" y="2574"/>
                    </a:lnTo>
                    <a:lnTo>
                      <a:pt x="1290" y="2528"/>
                    </a:lnTo>
                    <a:lnTo>
                      <a:pt x="1178" y="2499"/>
                    </a:lnTo>
                    <a:lnTo>
                      <a:pt x="1068" y="2465"/>
                    </a:lnTo>
                    <a:lnTo>
                      <a:pt x="963" y="2427"/>
                    </a:lnTo>
                    <a:lnTo>
                      <a:pt x="863" y="2385"/>
                    </a:lnTo>
                    <a:lnTo>
                      <a:pt x="765" y="2339"/>
                    </a:lnTo>
                    <a:lnTo>
                      <a:pt x="674" y="2289"/>
                    </a:lnTo>
                    <a:lnTo>
                      <a:pt x="587" y="2236"/>
                    </a:lnTo>
                    <a:lnTo>
                      <a:pt x="506" y="2179"/>
                    </a:lnTo>
                    <a:lnTo>
                      <a:pt x="430" y="2119"/>
                    </a:lnTo>
                    <a:lnTo>
                      <a:pt x="358" y="2055"/>
                    </a:lnTo>
                    <a:lnTo>
                      <a:pt x="293" y="1989"/>
                    </a:lnTo>
                    <a:lnTo>
                      <a:pt x="234" y="1921"/>
                    </a:lnTo>
                    <a:lnTo>
                      <a:pt x="181" y="1850"/>
                    </a:lnTo>
                    <a:lnTo>
                      <a:pt x="134" y="1776"/>
                    </a:lnTo>
                    <a:lnTo>
                      <a:pt x="94" y="1701"/>
                    </a:lnTo>
                    <a:lnTo>
                      <a:pt x="60" y="1623"/>
                    </a:lnTo>
                    <a:lnTo>
                      <a:pt x="35" y="1544"/>
                    </a:lnTo>
                    <a:lnTo>
                      <a:pt x="15" y="1463"/>
                    </a:lnTo>
                    <a:lnTo>
                      <a:pt x="3" y="1382"/>
                    </a:lnTo>
                    <a:lnTo>
                      <a:pt x="0" y="1298"/>
                    </a:lnTo>
                    <a:lnTo>
                      <a:pt x="3" y="1216"/>
                    </a:lnTo>
                    <a:lnTo>
                      <a:pt x="15" y="1135"/>
                    </a:lnTo>
                    <a:lnTo>
                      <a:pt x="34" y="1056"/>
                    </a:lnTo>
                    <a:lnTo>
                      <a:pt x="58" y="979"/>
                    </a:lnTo>
                    <a:lnTo>
                      <a:pt x="90" y="903"/>
                    </a:lnTo>
                    <a:lnTo>
                      <a:pt x="129" y="829"/>
                    </a:lnTo>
                    <a:lnTo>
                      <a:pt x="174" y="757"/>
                    </a:lnTo>
                    <a:lnTo>
                      <a:pt x="223" y="688"/>
                    </a:lnTo>
                    <a:lnTo>
                      <a:pt x="280" y="621"/>
                    </a:lnTo>
                    <a:lnTo>
                      <a:pt x="343" y="557"/>
                    </a:lnTo>
                    <a:lnTo>
                      <a:pt x="410" y="496"/>
                    </a:lnTo>
                    <a:lnTo>
                      <a:pt x="483" y="436"/>
                    </a:lnTo>
                    <a:lnTo>
                      <a:pt x="559" y="381"/>
                    </a:lnTo>
                    <a:lnTo>
                      <a:pt x="641" y="328"/>
                    </a:lnTo>
                    <a:lnTo>
                      <a:pt x="728" y="279"/>
                    </a:lnTo>
                    <a:lnTo>
                      <a:pt x="819" y="233"/>
                    </a:lnTo>
                    <a:lnTo>
                      <a:pt x="914" y="191"/>
                    </a:lnTo>
                    <a:lnTo>
                      <a:pt x="1012" y="151"/>
                    </a:lnTo>
                    <a:lnTo>
                      <a:pt x="1114" y="118"/>
                    </a:lnTo>
                    <a:lnTo>
                      <a:pt x="1219" y="87"/>
                    </a:lnTo>
                    <a:lnTo>
                      <a:pt x="1328" y="61"/>
                    </a:lnTo>
                    <a:lnTo>
                      <a:pt x="1439" y="39"/>
                    </a:lnTo>
                    <a:lnTo>
                      <a:pt x="1553" y="22"/>
                    </a:lnTo>
                    <a:lnTo>
                      <a:pt x="1670" y="10"/>
                    </a:lnTo>
                    <a:lnTo>
                      <a:pt x="1788" y="2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FDA7136A-79FB-4504-853C-8DBD1CDF3B02}"/>
                </a:ext>
              </a:extLst>
            </p:cNvPr>
            <p:cNvSpPr txBox="1"/>
            <p:nvPr/>
          </p:nvSpPr>
          <p:spPr>
            <a:xfrm>
              <a:off x="1330048" y="2444068"/>
              <a:ext cx="527528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Do you have 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any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Adobe 고딕 Std B" panose="020B0800000000000000" pitchFamily="34" charset="-127"/>
                </a:rPr>
                <a:t>question?</a:t>
              </a:r>
              <a:endPara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4A7F28-444E-4C87-B27F-46DA8149BDBF}"/>
              </a:ext>
            </a:extLst>
          </p:cNvPr>
          <p:cNvGrpSpPr/>
          <p:nvPr/>
        </p:nvGrpSpPr>
        <p:grpSpPr>
          <a:xfrm>
            <a:off x="1164466" y="2389469"/>
            <a:ext cx="9733189" cy="2806136"/>
            <a:chOff x="1728814" y="3251512"/>
            <a:chExt cx="6634534" cy="1556783"/>
          </a:xfrm>
        </p:grpSpPr>
        <p:sp>
          <p:nvSpPr>
            <p:cNvPr id="43" name="WordArt 3">
              <a:extLst>
                <a:ext uri="{FF2B5EF4-FFF2-40B4-BE49-F238E27FC236}">
                  <a16:creationId xmlns:a16="http://schemas.microsoft.com/office/drawing/2014/main" id="{6CFFC4BA-03D4-43E4-8F29-84BE9A6376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195740" y="3251512"/>
              <a:ext cx="5163145" cy="780164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60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THANK YOU</a:t>
              </a:r>
              <a:endParaRPr lang="zh-TW" altLang="en-US" sz="60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  <p:sp>
          <p:nvSpPr>
            <p:cNvPr id="44" name="WordArt 4">
              <a:extLst>
                <a:ext uri="{FF2B5EF4-FFF2-40B4-BE49-F238E27FC236}">
                  <a16:creationId xmlns:a16="http://schemas.microsoft.com/office/drawing/2014/main" id="{D8B50DD0-A9B2-4041-B265-F431E01C15A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28814" y="4228908"/>
              <a:ext cx="6634534" cy="579387"/>
            </a:xfrm>
            <a:prstGeom prst="rect">
              <a:avLst/>
            </a:prstGeom>
          </p:spPr>
          <p:txBody>
            <a:bodyPr wrap="none" lIns="91434" tIns="45717" rIns="91434" bIns="45717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4800" kern="10" dirty="0">
                  <a:ln w="28575">
                    <a:solidFill>
                      <a:srgbClr val="C00000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/>
                </a:rPr>
                <a:t>FOR YOUR ATTENTION</a:t>
              </a:r>
              <a:endParaRPr lang="zh-TW" altLang="en-US" sz="4800" kern="10" dirty="0">
                <a:ln w="2857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2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6.2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数组的赋值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初始化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静态初始化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有长度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有元素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array =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new int[]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10,20,30,40,50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}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54013" lvl="0" algn="just" latinLnBrk="0" hangingPunct="0">
              <a:spcAft>
                <a:spcPts val="30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 array = {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10,20,30,40,50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};</a:t>
            </a: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动态初始化</a:t>
            </a:r>
            <a:r>
              <a:rPr lang="zh-TW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有长度</a:t>
            </a: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没有元素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354013" lvl="0" algn="just" latinLnBrk="0" hangingPunct="0">
              <a:spcAft>
                <a:spcPts val="3000"/>
              </a:spcAft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　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int[]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array = 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new int[5]</a:t>
            </a:r>
            <a:r>
              <a:rPr lang="en-US" altLang="zh-TW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;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数据类型的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622300" lvl="0" indent="-354013" algn="just" latinLnBrk="0" hangingPunct="0"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  <a:tabLst>
                <a:tab pos="3230563" algn="l"/>
              </a:tabLst>
              <a:defRPr/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整数型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默认值为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</a:p>
          <a:p>
            <a:pPr marL="622300" lvl="0" indent="-354013" algn="just" latinLnBrk="0" hangingPunct="0"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  <a:tabLst>
                <a:tab pos="3230563" algn="l"/>
              </a:tabLst>
              <a:defRPr/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浮点数型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默认值为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0.0</a:t>
            </a:r>
          </a:p>
          <a:p>
            <a:pPr marL="622300" lvl="0" indent="-354013" algn="just" latinLnBrk="0" hangingPunct="0"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  <a:tabLst>
                <a:tab pos="3230563" algn="l"/>
              </a:tabLst>
              <a:defRPr/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字符型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默认值为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‘\0’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　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97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‘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a’,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65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’A’,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48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’0‘,</a:t>
            </a:r>
            <a:r>
              <a:rPr lang="zh-TW" alt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…</a:t>
            </a:r>
            <a:r>
              <a:rPr lang="zh-TW" alt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</a:p>
          <a:p>
            <a:pPr marL="622300" lvl="0" indent="-354013" algn="just" latinLnBrk="0" hangingPunct="0"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  <a:tabLst>
                <a:tab pos="3230563" algn="l"/>
              </a:tabLst>
              <a:defRPr/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布尔型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默认值为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false</a:t>
            </a:r>
          </a:p>
          <a:p>
            <a:pPr marL="622300" lvl="0" indent="-354013" algn="just" latinLnBrk="0" hangingPunct="0">
              <a:spcAft>
                <a:spcPts val="600"/>
              </a:spcAft>
              <a:buSzPct val="90000"/>
              <a:buFont typeface="Wingdings" panose="05000000000000000000" pitchFamily="2" charset="2"/>
              <a:buChar char="u"/>
              <a:tabLst>
                <a:tab pos="3230563" algn="l"/>
              </a:tabLst>
              <a:defRPr/>
            </a:pP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引用数据型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默认值为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icrosoft JhengHei" panose="020B0604030504040204" pitchFamily="34" charset="-120"/>
              </a:rPr>
              <a:t>null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D665FE-AD9B-4986-A570-1833A50CA1AC}"/>
              </a:ext>
            </a:extLst>
          </p:cNvPr>
          <p:cNvSpPr/>
          <p:nvPr/>
        </p:nvSpPr>
        <p:spPr>
          <a:xfrm>
            <a:off x="5622831" y="2673912"/>
            <a:ext cx="4185761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不是真的没有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元素，有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默认值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1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6.3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数组元素的访问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8"/>
            <a:ext cx="10772857" cy="2649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通过元素在数组中的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来访问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存值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取值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数组元素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位置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是数组的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索引取值范围从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0</a:t>
            </a:r>
            <a:r>
              <a:rPr lang="zh-TW" altLang="en-US" sz="1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开始</a:t>
            </a:r>
            <a:r>
              <a:rPr lang="zh-TW" altLang="en-US" sz="28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至</a:t>
            </a:r>
            <a:r>
              <a:rPr lang="zh-CN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数组长度</a:t>
            </a:r>
            <a:r>
              <a:rPr lang="zh-TW" altLang="en-US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减</a:t>
            </a:r>
            <a:r>
              <a:rPr lang="zh-TW" altLang="en-US" sz="1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8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如果数组的索引超出了上述范围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会出现一个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运行时异常</a:t>
            </a:r>
            <a:r>
              <a:rPr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ArrayIndexOutOfBoundsException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数组索引越界异常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577FEA-E042-4285-AA11-70D78F4855B7}"/>
              </a:ext>
            </a:extLst>
          </p:cNvPr>
          <p:cNvSpPr/>
          <p:nvPr/>
        </p:nvSpPr>
        <p:spPr>
          <a:xfrm>
            <a:off x="1184671" y="3556918"/>
            <a:ext cx="6464826" cy="16401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TestArrayException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array = new int[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{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10,20,30,40,50 };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 x = array[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15153E6B-DB69-43B7-8511-4732E5FBD321}"/>
              </a:ext>
            </a:extLst>
          </p:cNvPr>
          <p:cNvSpPr/>
          <p:nvPr/>
        </p:nvSpPr>
        <p:spPr>
          <a:xfrm>
            <a:off x="540000" y="3733008"/>
            <a:ext cx="648000" cy="12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DC60AD46-EB71-4A6D-B0CC-602A10081A3C}"/>
              </a:ext>
            </a:extLst>
          </p:cNvPr>
          <p:cNvSpPr/>
          <p:nvPr/>
        </p:nvSpPr>
        <p:spPr>
          <a:xfrm>
            <a:off x="1404000" y="4003009"/>
            <a:ext cx="690716" cy="756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345275-5FA8-4EB0-A8AD-AD42FBF0F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169" y="1678478"/>
            <a:ext cx="6809822" cy="20545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F395477-DD0A-4F29-B70C-1E62B92A2EF7}"/>
              </a:ext>
            </a:extLst>
          </p:cNvPr>
          <p:cNvSpPr/>
          <p:nvPr/>
        </p:nvSpPr>
        <p:spPr>
          <a:xfrm>
            <a:off x="1184671" y="5179522"/>
            <a:ext cx="6464826" cy="16401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TestArrayException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int[] array = new int[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-5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}</a:t>
            </a:r>
          </a:p>
          <a:p>
            <a:pPr>
              <a:lnSpc>
                <a:spcPts val="20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左中括弧 17">
            <a:extLst>
              <a:ext uri="{FF2B5EF4-FFF2-40B4-BE49-F238E27FC236}">
                <a16:creationId xmlns:a16="http://schemas.microsoft.com/office/drawing/2014/main" id="{E44C2A68-402C-4E7F-8BA6-838116C3E1DC}"/>
              </a:ext>
            </a:extLst>
          </p:cNvPr>
          <p:cNvSpPr/>
          <p:nvPr/>
        </p:nvSpPr>
        <p:spPr>
          <a:xfrm>
            <a:off x="540000" y="5355611"/>
            <a:ext cx="648000" cy="104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5E94F530-2239-4F9C-BDFD-1A57B7B68234}"/>
              </a:ext>
            </a:extLst>
          </p:cNvPr>
          <p:cNvSpPr/>
          <p:nvPr/>
        </p:nvSpPr>
        <p:spPr>
          <a:xfrm>
            <a:off x="1404000" y="5625612"/>
            <a:ext cx="690716" cy="50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574B48-606B-42F9-ABBA-6F80703673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408" y="3116807"/>
            <a:ext cx="6811200" cy="23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6.4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数组元素的遍历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轮询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50060D9-94F3-48AF-87DB-86AF188D5862}"/>
              </a:ext>
            </a:extLst>
          </p:cNvPr>
          <p:cNvSpPr txBox="1"/>
          <p:nvPr/>
        </p:nvSpPr>
        <p:spPr>
          <a:xfrm>
            <a:off x="840751" y="1020447"/>
            <a:ext cx="10772857" cy="5230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just" latinLnBrk="0" hangingPunct="0">
              <a:spcAft>
                <a:spcPts val="12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通过循环的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方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式访问数组的每一个元素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，称为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数组元素的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遍历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u="heavy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轮询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JDK1.5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版本之后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新的特性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—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增强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加强</a:t>
            </a:r>
            <a:r>
              <a:rPr lang="zh-TW" alt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或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forEach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lvl="0" algn="just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自己定义的变量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接收数组内每一个元素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: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遍历的数组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{</a:t>
            </a:r>
          </a:p>
          <a:p>
            <a:pPr lvl="0" algn="just" latinLnBrk="0" hangingPunct="0"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	}</a:t>
            </a:r>
          </a:p>
          <a:p>
            <a:pPr marL="342900" lvl="0" indent="-342900" algn="just" latinLnBrk="0" hangingPunct="0">
              <a:spcAft>
                <a:spcPts val="60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正常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以及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强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循环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都需要非常熟练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：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9138" lvl="0" indent="-365125" algn="just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正常的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三个必要条件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通过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找到某一个元素的位置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609725" lvl="0" indent="-92710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优点：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可以通过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直接访问数组的某一个位置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可以存值</a:t>
            </a:r>
            <a:r>
              <a:rPr lang="en-US" altLang="zh-TW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/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取值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609725" lvl="0" indent="-927100" algn="just" latinLnBrk="0" hangingPunct="0">
              <a:spcAft>
                <a:spcPts val="12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缺点：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不好在于写法相对来说比较麻烦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719138" indent="-365125" algn="just" latinLnBrk="0" hangingPunct="0"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增强的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for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有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两个条件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取值的变量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、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遍历的数组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609725" indent="-92710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优点：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写法相对比较容易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；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  <a:p>
            <a:pPr marL="1609725" indent="-927100" algn="just" latinLnBrk="0" hangingPunct="0"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缺点：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只能取值</a:t>
            </a:r>
            <a:r>
              <a:rPr lang="zh-TW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不能存值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没有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index</a:t>
            </a:r>
            <a:r>
              <a:rPr lang="zh-TW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索引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找不到元素到底是哪一个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Comic Sans MS" panose="030F0702030302020204" pitchFamily="66" charset="0"/>
                <a:ea typeface="Microsoft JhengHei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00"/>
                </a:solidFill>
              </a:uFill>
              <a:latin typeface="Comic Sans MS" panose="030F0702030302020204" pitchFamily="66" charset="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5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数组元素的遍历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轮询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577FEA-E042-4285-AA11-70D78F4855B7}"/>
              </a:ext>
            </a:extLst>
          </p:cNvPr>
          <p:cNvSpPr/>
          <p:nvPr/>
        </p:nvSpPr>
        <p:spPr>
          <a:xfrm>
            <a:off x="1184670" y="1020447"/>
            <a:ext cx="10628188" cy="52307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array =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int[</a:t>
            </a:r>
            <a:r>
              <a:rPr lang="zh-TW" altLang="en-US" sz="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10,20,30,40,50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index = 0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 &lt; 5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index++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//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每一次做一样的事情，取数组的值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</a:p>
          <a:p>
            <a:pPr>
              <a:lnSpc>
                <a:spcPts val="22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= array[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("-----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我是一个华丽的分隔符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-----");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//	value = 100;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15153E6B-DB69-43B7-8511-4732E5FBD321}"/>
              </a:ext>
            </a:extLst>
          </p:cNvPr>
          <p:cNvSpPr/>
          <p:nvPr/>
        </p:nvSpPr>
        <p:spPr>
          <a:xfrm>
            <a:off x="540000" y="1224000"/>
            <a:ext cx="648000" cy="360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DC60AD46-EB71-4A6D-B0CC-602A10081A3C}"/>
              </a:ext>
            </a:extLst>
          </p:cNvPr>
          <p:cNvSpPr/>
          <p:nvPr/>
        </p:nvSpPr>
        <p:spPr>
          <a:xfrm>
            <a:off x="1404000" y="1490400"/>
            <a:ext cx="690716" cy="3060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452B460B-A3A2-4B5C-B91D-4F6AD171EAE6}"/>
              </a:ext>
            </a:extLst>
          </p:cNvPr>
          <p:cNvSpPr/>
          <p:nvPr/>
        </p:nvSpPr>
        <p:spPr>
          <a:xfrm>
            <a:off x="2310716" y="2016000"/>
            <a:ext cx="690716" cy="8781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6A1F278D-E5CC-4DBA-A926-6BFF9C2A05CA}"/>
              </a:ext>
            </a:extLst>
          </p:cNvPr>
          <p:cNvSpPr/>
          <p:nvPr/>
        </p:nvSpPr>
        <p:spPr>
          <a:xfrm>
            <a:off x="2310716" y="3402000"/>
            <a:ext cx="684000" cy="8781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12651-A042-4DA4-A492-7A48C0442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5638" y="2236836"/>
            <a:ext cx="3704906" cy="43444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83864F9-CBEC-430C-89BA-DB0DDDE78997}"/>
              </a:ext>
            </a:extLst>
          </p:cNvPr>
          <p:cNvSpPr/>
          <p:nvPr/>
        </p:nvSpPr>
        <p:spPr>
          <a:xfrm>
            <a:off x="2994716" y="3535680"/>
            <a:ext cx="406852" cy="354002"/>
          </a:xfrm>
          <a:prstGeom prst="rect">
            <a:avLst/>
          </a:prstGeom>
          <a:solidFill>
            <a:srgbClr val="014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71069DE-741B-496C-8C05-B61617704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354" y="2236836"/>
            <a:ext cx="3704906" cy="432122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056C574-2D4B-4024-89EF-33751C8CFDB0}"/>
              </a:ext>
            </a:extLst>
          </p:cNvPr>
          <p:cNvSpPr/>
          <p:nvPr/>
        </p:nvSpPr>
        <p:spPr>
          <a:xfrm>
            <a:off x="3445820" y="4217029"/>
            <a:ext cx="3812789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lvl="1" algn="just" latinLnBrk="0" hangingPunct="0">
              <a:buSzPct val="80000"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00"/>
                  </a:solidFill>
                </a:u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为取值的变量，用于存储遍历取出数组元素的值。</a:t>
            </a:r>
          </a:p>
        </p:txBody>
      </p:sp>
    </p:spTree>
    <p:extLst>
      <p:ext uri="{BB962C8B-B14F-4D97-AF65-F5344CB8AC3E}">
        <p14:creationId xmlns:p14="http://schemas.microsoft.com/office/powerpoint/2010/main" val="317591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  <p:bldP spid="7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D09AD1A-345F-4DBC-B633-6ECD484106A8}"/>
              </a:ext>
            </a:extLst>
          </p:cNvPr>
          <p:cNvGrpSpPr/>
          <p:nvPr/>
        </p:nvGrpSpPr>
        <p:grpSpPr>
          <a:xfrm>
            <a:off x="10913737" y="328451"/>
            <a:ext cx="1008063" cy="766763"/>
            <a:chOff x="7058025" y="534969"/>
            <a:chExt cx="1008063" cy="7667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3857">
              <a:off x="7456488" y="692132"/>
              <a:ext cx="609600" cy="609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025" y="534969"/>
              <a:ext cx="361950" cy="361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7543800" y="548306"/>
              <a:ext cx="180975" cy="1809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6245" y="5871315"/>
            <a:ext cx="379876" cy="379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2" y="273359"/>
            <a:ext cx="10487378" cy="7470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>
              <a:defRPr/>
            </a:pPr>
            <a:r>
              <a:rPr lang="en-US" altLang="zh-TW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6.4</a:t>
            </a:r>
            <a:r>
              <a: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数组元素的遍历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轮询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야놀자 야체 B" panose="02020603020101020101" pitchFamily="18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577FEA-E042-4285-AA11-70D78F4855B7}"/>
              </a:ext>
            </a:extLst>
          </p:cNvPr>
          <p:cNvSpPr/>
          <p:nvPr/>
        </p:nvSpPr>
        <p:spPr>
          <a:xfrm>
            <a:off x="1184670" y="1020447"/>
            <a:ext cx="10628188" cy="52307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TestJVM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public static void main(String[</a:t>
            </a:r>
            <a:r>
              <a:rPr lang="en-US" altLang="zh-TW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args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int[</a:t>
            </a:r>
            <a:r>
              <a:rPr lang="zh-TW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array =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 int[</a:t>
            </a:r>
            <a:r>
              <a:rPr lang="zh-TW" altLang="en-US" sz="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10,20,30,40,50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for(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 value : array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 = 100;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	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System.out.println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lang="zh-TW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}</a:t>
            </a:r>
          </a:p>
          <a:p>
            <a:pPr>
              <a:lnSpc>
                <a:spcPts val="2200"/>
              </a:lnSpc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15153E6B-DB69-43B7-8511-4732E5FBD321}"/>
              </a:ext>
            </a:extLst>
          </p:cNvPr>
          <p:cNvSpPr/>
          <p:nvPr/>
        </p:nvSpPr>
        <p:spPr>
          <a:xfrm>
            <a:off x="540000" y="1224000"/>
            <a:ext cx="648000" cy="2214000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中括弧 15">
            <a:extLst>
              <a:ext uri="{FF2B5EF4-FFF2-40B4-BE49-F238E27FC236}">
                <a16:creationId xmlns:a16="http://schemas.microsoft.com/office/drawing/2014/main" id="{DC60AD46-EB71-4A6D-B0CC-602A10081A3C}"/>
              </a:ext>
            </a:extLst>
          </p:cNvPr>
          <p:cNvSpPr/>
          <p:nvPr/>
        </p:nvSpPr>
        <p:spPr>
          <a:xfrm>
            <a:off x="1404000" y="1490400"/>
            <a:ext cx="690716" cy="1655136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452B460B-A3A2-4B5C-B91D-4F6AD171EAE6}"/>
              </a:ext>
            </a:extLst>
          </p:cNvPr>
          <p:cNvSpPr/>
          <p:nvPr/>
        </p:nvSpPr>
        <p:spPr>
          <a:xfrm>
            <a:off x="2310716" y="2016000"/>
            <a:ext cx="690716" cy="878129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6DD4D-E4FF-4B87-A499-02A0BB56D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2911" y="3104628"/>
            <a:ext cx="3945562" cy="333368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DDCC88A-B0B2-4E35-B807-CC139F71A8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8852" y="349700"/>
            <a:ext cx="4645613" cy="611194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FBDE2C1-3542-4805-932F-C84C54257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8825" y="329184"/>
            <a:ext cx="4737296" cy="611194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A77F3D4-0B9F-4684-BC48-6E418BE735BC}"/>
              </a:ext>
            </a:extLst>
          </p:cNvPr>
          <p:cNvSpPr/>
          <p:nvPr/>
        </p:nvSpPr>
        <p:spPr>
          <a:xfrm>
            <a:off x="8719937" y="1529468"/>
            <a:ext cx="18950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TW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iconst_5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altLang="zh-TW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型常量值</a:t>
            </a:r>
            <a:r>
              <a:rPr lang="en-US" altLang="zh-TW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进栈</a:t>
            </a:r>
            <a:endParaRPr lang="en-US" altLang="zh-TW" sz="1000" b="1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0020D7-3E13-43F7-9DD2-718DFD55B59B}"/>
              </a:ext>
            </a:extLst>
          </p:cNvPr>
          <p:cNvSpPr/>
          <p:nvPr/>
        </p:nvSpPr>
        <p:spPr>
          <a:xfrm>
            <a:off x="8719937" y="1750130"/>
            <a:ext cx="3195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newarray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创建一个基本类型数组，并且其引用进栈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E6901B-0815-4E24-ACFC-F89F545A285A}"/>
              </a:ext>
            </a:extLst>
          </p:cNvPr>
          <p:cNvSpPr/>
          <p:nvPr/>
        </p:nvSpPr>
        <p:spPr>
          <a:xfrm>
            <a:off x="8719937" y="1970792"/>
            <a:ext cx="2355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dup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复制栈顶数值，并且复制值进栈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7710D7-ED02-409A-8EE3-2295D8C88F24}"/>
              </a:ext>
            </a:extLst>
          </p:cNvPr>
          <p:cNvSpPr/>
          <p:nvPr/>
        </p:nvSpPr>
        <p:spPr>
          <a:xfrm>
            <a:off x="8719937" y="2191454"/>
            <a:ext cx="2550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bipush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将一个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byte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型常量值推送至栈顶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774866-754F-48C8-B994-AD0CEE3B42BD}"/>
              </a:ext>
            </a:extLst>
          </p:cNvPr>
          <p:cNvSpPr/>
          <p:nvPr/>
        </p:nvSpPr>
        <p:spPr>
          <a:xfrm>
            <a:off x="8719937" y="2412116"/>
            <a:ext cx="34073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iastore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将栈顶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型数值存入指定数组的指定下标处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49A61AC-17E9-4043-8475-851AB2391DED}"/>
              </a:ext>
            </a:extLst>
          </p:cNvPr>
          <p:cNvSpPr/>
          <p:nvPr/>
        </p:nvSpPr>
        <p:spPr>
          <a:xfrm>
            <a:off x="8719937" y="2632778"/>
            <a:ext cx="30929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2000" lvl="0" indent="-52200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astore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将栈顶数值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objectref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存入当前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frame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的局部变量数组中指定下标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(index)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处的变量中，栈顶数值出栈。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1B4649F-6B08-49BA-B182-5B8A4E29BC9C}"/>
              </a:ext>
            </a:extLst>
          </p:cNvPr>
          <p:cNvSpPr/>
          <p:nvPr/>
        </p:nvSpPr>
        <p:spPr>
          <a:xfrm>
            <a:off x="8719937" y="3161217"/>
            <a:ext cx="30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000" lvl="0" indent="-48600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aload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当前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frame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的局部变量数组中下标为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的引用型局部变量进栈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330442A-8FB7-483F-802E-C831F14D7833}"/>
              </a:ext>
            </a:extLst>
          </p:cNvPr>
          <p:cNvSpPr/>
          <p:nvPr/>
        </p:nvSpPr>
        <p:spPr>
          <a:xfrm>
            <a:off x="8719937" y="3535768"/>
            <a:ext cx="30929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000" lvl="0" indent="-486000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iload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指定的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型局部变量进栈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A03492-C527-47FF-89B2-676FC6FBC4AE}"/>
              </a:ext>
            </a:extLst>
          </p:cNvPr>
          <p:cNvSpPr/>
          <p:nvPr/>
        </p:nvSpPr>
        <p:spPr>
          <a:xfrm>
            <a:off x="8719937" y="3756430"/>
            <a:ext cx="30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9138" lvl="0" indent="-719138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if_icmpge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比较栈顶两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型数值大小，当结果大于等于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时跳转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2416B17-9445-4B53-8483-3F057DC8ED26}"/>
              </a:ext>
            </a:extLst>
          </p:cNvPr>
          <p:cNvSpPr/>
          <p:nvPr/>
        </p:nvSpPr>
        <p:spPr>
          <a:xfrm>
            <a:off x="8719937" y="4130979"/>
            <a:ext cx="30929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9138" lvl="0" indent="-719138" algn="just">
              <a:spcAft>
                <a:spcPts val="600"/>
              </a:spcAft>
            </a:pPr>
            <a:r>
              <a:rPr lang="en-US" altLang="zh-CN" sz="1000" b="1" dirty="0" err="1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iinc</a:t>
            </a:r>
            <a:r>
              <a:rPr lang="zh-TW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</a:t>
            </a:r>
            <a:r>
              <a:rPr lang="en-US" altLang="zh-CN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lang="zh-CN" altLang="en-US" sz="10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型变量增加指定值</a:t>
            </a:r>
          </a:p>
        </p:txBody>
      </p:sp>
    </p:spTree>
    <p:extLst>
      <p:ext uri="{BB962C8B-B14F-4D97-AF65-F5344CB8AC3E}">
        <p14:creationId xmlns:p14="http://schemas.microsoft.com/office/powerpoint/2010/main" val="312612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9" grpId="0"/>
      <p:bldP spid="30" grpId="0"/>
      <p:bldP spid="31" grpId="0"/>
      <p:bldP spid="33" grpId="0"/>
      <p:bldP spid="34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83153</TotalTime>
  <Words>3657</Words>
  <Application>Microsoft Office PowerPoint</Application>
  <PresentationFormat>寬螢幕</PresentationFormat>
  <Paragraphs>1016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맑은 고딕</vt:lpstr>
      <vt:lpstr>微軟正黑體</vt:lpstr>
      <vt:lpstr>微軟正黑體</vt:lpstr>
      <vt:lpstr>華康流風體W3(P)</vt:lpstr>
      <vt:lpstr>Arial</vt:lpstr>
      <vt:lpstr>Arial Black</vt:lpstr>
      <vt:lpstr>Calibri</vt:lpstr>
      <vt:lpstr>Comic Sans MS</vt:lpstr>
      <vt:lpstr>Times New Roman</vt:lpstr>
      <vt:lpstr>Wingdings</vt:lpstr>
      <vt:lpstr>Office 테마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Java应用开发 Chapter04</dc:title>
  <dc:creator>陶志行</dc:creator>
  <cp:lastModifiedBy>C.S. Tau</cp:lastModifiedBy>
  <cp:revision>1881</cp:revision>
  <dcterms:created xsi:type="dcterms:W3CDTF">2017-10-09T06:24:25Z</dcterms:created>
  <dcterms:modified xsi:type="dcterms:W3CDTF">2019-10-15T16:07:53Z</dcterms:modified>
</cp:coreProperties>
</file>